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7" r:id="rId1"/>
  </p:sldMasterIdLst>
  <p:notesMasterIdLst>
    <p:notesMasterId r:id="rId3"/>
  </p:notesMasterIdLst>
  <p:handoutMasterIdLst>
    <p:handoutMasterId r:id="rId4"/>
  </p:handoutMasterIdLst>
  <p:sldIdLst>
    <p:sldId id="394" r:id="rId2"/>
  </p:sldIdLst>
  <p:sldSz cx="9144000" cy="6858000" type="screen4x3"/>
  <p:notesSz cx="6735763" cy="9866313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  <p:extLst>
    <p:ext uri="{521415D9-36F7-43E2-AB2F-B90AF26B5E84}">
      <p14:sectionLst xmlns:p14="http://schemas.microsoft.com/office/powerpoint/2010/main">
        <p14:section name="Section par défaut" id="{22A84DBE-8BF0-4ACF-A486-AA625FBCAC1A}">
          <p14:sldIdLst>
            <p14:sldId id="39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7" userDrawn="1">
          <p15:clr>
            <a:srgbClr val="A4A3A4"/>
          </p15:clr>
        </p15:guide>
        <p15:guide id="2" pos="2122" userDrawn="1">
          <p15:clr>
            <a:srgbClr val="A4A3A4"/>
          </p15:clr>
        </p15:guide>
        <p15:guide id="3" orient="horz" pos="3147" userDrawn="1">
          <p15:clr>
            <a:srgbClr val="A4A3A4"/>
          </p15:clr>
        </p15:guide>
        <p15:guide id="4" pos="2144" userDrawn="1">
          <p15:clr>
            <a:srgbClr val="A4A3A4"/>
          </p15:clr>
        </p15:guide>
        <p15:guide id="5" orient="horz" pos="3068" userDrawn="1">
          <p15:clr>
            <a:srgbClr val="A4A3A4"/>
          </p15:clr>
        </p15:guide>
        <p15:guide id="6" orient="horz" pos="3108" userDrawn="1">
          <p15:clr>
            <a:srgbClr val="A4A3A4"/>
          </p15:clr>
        </p15:guide>
        <p15:guide id="7" pos="210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ulien.bontempelli" initials="j" lastIdx="1" clrIdx="0">
    <p:extLst>
      <p:ext uri="{19B8F6BF-5375-455C-9EA6-DF929625EA0E}">
        <p15:presenceInfo xmlns:p15="http://schemas.microsoft.com/office/powerpoint/2012/main" userId="julien.bontempelli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7F7F"/>
    <a:srgbClr val="DEDEDE"/>
    <a:srgbClr val="C03439"/>
    <a:srgbClr val="FE8231"/>
    <a:srgbClr val="0097E7"/>
    <a:srgbClr val="8EB541"/>
    <a:srgbClr val="FFFFFF"/>
    <a:srgbClr val="C553B5"/>
    <a:srgbClr val="8A0000"/>
    <a:srgbClr val="D27C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Style léger 2 - Accentuation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65" autoAdjust="0"/>
    <p:restoredTop sz="94280" autoAdjust="0"/>
  </p:normalViewPr>
  <p:slideViewPr>
    <p:cSldViewPr>
      <p:cViewPr varScale="1">
        <p:scale>
          <a:sx n="108" d="100"/>
          <a:sy n="108" d="100"/>
        </p:scale>
        <p:origin x="1638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49" d="100"/>
          <a:sy n="49" d="100"/>
        </p:scale>
        <p:origin x="-2970" y="-102"/>
      </p:cViewPr>
      <p:guideLst>
        <p:guide orient="horz" pos="3107"/>
        <p:guide pos="2122"/>
        <p:guide orient="horz" pos="3147"/>
        <p:guide pos="2144"/>
        <p:guide orient="horz" pos="3068"/>
        <p:guide orient="horz" pos="3108"/>
        <p:guide pos="210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9565" cy="493870"/>
          </a:xfrm>
          <a:prstGeom prst="rect">
            <a:avLst/>
          </a:prstGeom>
        </p:spPr>
        <p:txBody>
          <a:bodyPr vert="horz" lIns="90705" tIns="45352" rIns="90705" bIns="45352" rtlCol="0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14629" y="1"/>
            <a:ext cx="2919565" cy="493870"/>
          </a:xfrm>
          <a:prstGeom prst="rect">
            <a:avLst/>
          </a:prstGeom>
        </p:spPr>
        <p:txBody>
          <a:bodyPr vert="horz" lIns="90705" tIns="45352" rIns="90705" bIns="45352" rtlCol="0"/>
          <a:lstStyle>
            <a:lvl1pPr algn="r">
              <a:defRPr sz="1200" smtClean="0"/>
            </a:lvl1pPr>
          </a:lstStyle>
          <a:p>
            <a:pPr>
              <a:defRPr/>
            </a:pPr>
            <a:fld id="{E4B6049C-858F-43F6-8000-D21913D743CD}" type="datetimeFigureOut">
              <a:rPr lang="fr-FR"/>
              <a:pPr>
                <a:defRPr/>
              </a:pPr>
              <a:t>02/10/2018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1" y="9370869"/>
            <a:ext cx="2919565" cy="493869"/>
          </a:xfrm>
          <a:prstGeom prst="rect">
            <a:avLst/>
          </a:prstGeom>
        </p:spPr>
        <p:txBody>
          <a:bodyPr vert="horz" lIns="90705" tIns="45352" rIns="90705" bIns="45352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14629" y="9370869"/>
            <a:ext cx="2919565" cy="493869"/>
          </a:xfrm>
          <a:prstGeom prst="rect">
            <a:avLst/>
          </a:prstGeom>
        </p:spPr>
        <p:txBody>
          <a:bodyPr vert="horz" lIns="90705" tIns="45352" rIns="90705" bIns="45352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DA3D356A-E9D4-45A3-B8B3-7799213250B5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843598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2"/>
            <a:ext cx="2919565" cy="492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269" tIns="45136" rIns="90269" bIns="45136" numCol="1" anchor="t" anchorCtr="0" compatLnSpc="1">
            <a:prstTxWarp prst="textNoShape">
              <a:avLst/>
            </a:prstTxWarp>
          </a:bodyPr>
          <a:lstStyle>
            <a:lvl1pPr defTabSz="902475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4629" y="2"/>
            <a:ext cx="2919565" cy="492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269" tIns="45136" rIns="90269" bIns="45136" numCol="1" anchor="t" anchorCtr="0" compatLnSpc="1">
            <a:prstTxWarp prst="textNoShape">
              <a:avLst/>
            </a:prstTxWarp>
          </a:bodyPr>
          <a:lstStyle>
            <a:lvl1pPr algn="r" defTabSz="902475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0113" y="741363"/>
            <a:ext cx="4935537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3264" y="4686227"/>
            <a:ext cx="5389240" cy="4440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269" tIns="45136" rIns="90269" bIns="4513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372449"/>
            <a:ext cx="2919565" cy="492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269" tIns="45136" rIns="90269" bIns="45136" numCol="1" anchor="b" anchorCtr="0" compatLnSpc="1">
            <a:prstTxWarp prst="textNoShape">
              <a:avLst/>
            </a:prstTxWarp>
          </a:bodyPr>
          <a:lstStyle>
            <a:lvl1pPr defTabSz="902475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4629" y="9372449"/>
            <a:ext cx="2919565" cy="492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269" tIns="45136" rIns="90269" bIns="45136" numCol="1" anchor="b" anchorCtr="0" compatLnSpc="1">
            <a:prstTxWarp prst="textNoShape">
              <a:avLst/>
            </a:prstTxWarp>
          </a:bodyPr>
          <a:lstStyle>
            <a:lvl1pPr algn="r" defTabSz="902475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90A5F009-5958-46F8-B41D-2976FF27748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89424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107504" y="260648"/>
            <a:ext cx="2016224" cy="7200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 userDrawn="1"/>
        </p:nvSpPr>
        <p:spPr>
          <a:xfrm>
            <a:off x="0" y="774814"/>
            <a:ext cx="9144000" cy="60831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5182" name="Rectangle 126"/>
          <p:cNvSpPr>
            <a:spLocks noGrp="1" noChangeArrowheads="1"/>
          </p:cNvSpPr>
          <p:nvPr>
            <p:ph type="ctrTitle" sz="quarter"/>
          </p:nvPr>
        </p:nvSpPr>
        <p:spPr>
          <a:xfrm>
            <a:off x="827584" y="1600200"/>
            <a:ext cx="7630616" cy="1973263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lang="fr-FR" sz="2800" dirty="0"/>
            </a:lvl1pPr>
          </a:lstStyle>
          <a:p>
            <a:pPr lvl="0"/>
            <a:r>
              <a:rPr lang="fr-FR" dirty="0"/>
              <a:t>Cliquez pour modifier le style du titre</a:t>
            </a:r>
          </a:p>
        </p:txBody>
      </p:sp>
      <p:sp>
        <p:nvSpPr>
          <p:cNvPr id="45183" name="Rectangle 12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7" name="Rectangle 133"/>
          <p:cNvSpPr>
            <a:spLocks noGrp="1" noChangeArrowheads="1"/>
          </p:cNvSpPr>
          <p:nvPr>
            <p:ph type="dt" sz="quarter" idx="10"/>
          </p:nvPr>
        </p:nvSpPr>
        <p:spPr>
          <a:xfrm>
            <a:off x="107504" y="6525344"/>
            <a:ext cx="720079" cy="2095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1305C3-70CE-4FEC-8B33-EF9AEE9566DA}" type="datetime5">
              <a:rPr lang="fr-FR" smtClean="0"/>
              <a:t>2-oct.-18</a:t>
            </a:fld>
            <a:endParaRPr lang="fr-FR"/>
          </a:p>
        </p:txBody>
      </p:sp>
      <p:grpSp>
        <p:nvGrpSpPr>
          <p:cNvPr id="26" name="Groupe 25"/>
          <p:cNvGrpSpPr/>
          <p:nvPr userDrawn="1"/>
        </p:nvGrpSpPr>
        <p:grpSpPr>
          <a:xfrm>
            <a:off x="237721" y="356982"/>
            <a:ext cx="1800756" cy="479730"/>
            <a:chOff x="261044" y="284019"/>
            <a:chExt cx="841867" cy="237474"/>
          </a:xfrm>
        </p:grpSpPr>
        <p:sp>
          <p:nvSpPr>
            <p:cNvPr id="27" name="Rectangle 26"/>
            <p:cNvSpPr/>
            <p:nvPr userDrawn="1"/>
          </p:nvSpPr>
          <p:spPr>
            <a:xfrm>
              <a:off x="261044" y="317643"/>
              <a:ext cx="72008" cy="72008"/>
            </a:xfrm>
            <a:prstGeom prst="rect">
              <a:avLst/>
            </a:prstGeom>
            <a:solidFill>
              <a:srgbClr val="C034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  <p:sp>
          <p:nvSpPr>
            <p:cNvPr id="28" name="Rectangle 27"/>
            <p:cNvSpPr/>
            <p:nvPr userDrawn="1"/>
          </p:nvSpPr>
          <p:spPr>
            <a:xfrm>
              <a:off x="493437" y="344491"/>
              <a:ext cx="45719" cy="45719"/>
            </a:xfrm>
            <a:prstGeom prst="rect">
              <a:avLst/>
            </a:prstGeom>
            <a:solidFill>
              <a:srgbClr val="C034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  <p:sp>
          <p:nvSpPr>
            <p:cNvPr id="29" name="Rectangle 28"/>
            <p:cNvSpPr/>
            <p:nvPr userDrawn="1"/>
          </p:nvSpPr>
          <p:spPr>
            <a:xfrm>
              <a:off x="557473" y="460212"/>
              <a:ext cx="61200" cy="61281"/>
            </a:xfrm>
            <a:prstGeom prst="rect">
              <a:avLst/>
            </a:prstGeom>
            <a:solidFill>
              <a:srgbClr val="C034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  <p:sp>
          <p:nvSpPr>
            <p:cNvPr id="30" name="Rectangle 29"/>
            <p:cNvSpPr/>
            <p:nvPr userDrawn="1"/>
          </p:nvSpPr>
          <p:spPr>
            <a:xfrm>
              <a:off x="766761" y="391172"/>
              <a:ext cx="111600" cy="110296"/>
            </a:xfrm>
            <a:prstGeom prst="rect">
              <a:avLst/>
            </a:prstGeom>
            <a:solidFill>
              <a:srgbClr val="C034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  <p:sp>
          <p:nvSpPr>
            <p:cNvPr id="31" name="Rectangle 30"/>
            <p:cNvSpPr/>
            <p:nvPr userDrawn="1"/>
          </p:nvSpPr>
          <p:spPr>
            <a:xfrm>
              <a:off x="879003" y="310210"/>
              <a:ext cx="82800" cy="82082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  <p:sp>
          <p:nvSpPr>
            <p:cNvPr id="32" name="Rectangle 31"/>
            <p:cNvSpPr/>
            <p:nvPr userDrawn="1"/>
          </p:nvSpPr>
          <p:spPr>
            <a:xfrm>
              <a:off x="1052511" y="391788"/>
              <a:ext cx="50400" cy="49247"/>
            </a:xfrm>
            <a:prstGeom prst="rect">
              <a:avLst/>
            </a:prstGeom>
            <a:solidFill>
              <a:srgbClr val="C034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  <p:sp>
          <p:nvSpPr>
            <p:cNvPr id="33" name="Rectangle 32"/>
            <p:cNvSpPr/>
            <p:nvPr userDrawn="1"/>
          </p:nvSpPr>
          <p:spPr>
            <a:xfrm>
              <a:off x="421727" y="388879"/>
              <a:ext cx="72008" cy="72008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  <p:sp>
          <p:nvSpPr>
            <p:cNvPr id="34" name="Rectangle 33"/>
            <p:cNvSpPr/>
            <p:nvPr userDrawn="1"/>
          </p:nvSpPr>
          <p:spPr>
            <a:xfrm>
              <a:off x="627173" y="284019"/>
              <a:ext cx="106505" cy="106505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</p:grpSp>
      <p:sp>
        <p:nvSpPr>
          <p:cNvPr id="36" name="Rectangle 35"/>
          <p:cNvSpPr/>
          <p:nvPr userDrawn="1"/>
        </p:nvSpPr>
        <p:spPr>
          <a:xfrm>
            <a:off x="7668344" y="1"/>
            <a:ext cx="1475656" cy="42490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Rectangle 36"/>
          <p:cNvSpPr/>
          <p:nvPr userDrawn="1"/>
        </p:nvSpPr>
        <p:spPr>
          <a:xfrm>
            <a:off x="0" y="5810374"/>
            <a:ext cx="2699792" cy="421828"/>
          </a:xfrm>
          <a:prstGeom prst="rect">
            <a:avLst/>
          </a:prstGeom>
          <a:solidFill>
            <a:srgbClr val="C034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ZoneTexte 37"/>
          <p:cNvSpPr txBox="1"/>
          <p:nvPr userDrawn="1"/>
        </p:nvSpPr>
        <p:spPr>
          <a:xfrm>
            <a:off x="179512" y="5882789"/>
            <a:ext cx="2593206" cy="27699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fr-FR" sz="1200" b="1" u="sng" dirty="0">
                <a:solidFill>
                  <a:schemeClr val="tx1"/>
                </a:solidFill>
              </a:rPr>
              <a:t>www.d2x-expertise.com</a:t>
            </a:r>
          </a:p>
        </p:txBody>
      </p:sp>
      <p:pic>
        <p:nvPicPr>
          <p:cNvPr id="39" name="Image 3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51603" y="5733256"/>
            <a:ext cx="596861" cy="57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823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6"/>
          <p:cNvGrpSpPr/>
          <p:nvPr userDrawn="1"/>
        </p:nvGrpSpPr>
        <p:grpSpPr>
          <a:xfrm>
            <a:off x="603264" y="812896"/>
            <a:ext cx="8540736" cy="6045105"/>
            <a:chOff x="603264" y="812896"/>
            <a:chExt cx="8540736" cy="6045105"/>
          </a:xfrm>
        </p:grpSpPr>
        <p:sp>
          <p:nvSpPr>
            <p:cNvPr id="3" name="Rectangle 2"/>
            <p:cNvSpPr/>
            <p:nvPr userDrawn="1"/>
          </p:nvSpPr>
          <p:spPr>
            <a:xfrm>
              <a:off x="2051720" y="812896"/>
              <a:ext cx="7092280" cy="6045105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Freeform 25"/>
            <p:cNvSpPr>
              <a:spLocks/>
            </p:cNvSpPr>
            <p:nvPr userDrawn="1"/>
          </p:nvSpPr>
          <p:spPr bwMode="auto">
            <a:xfrm rot="5400000">
              <a:off x="-1690298" y="3115984"/>
              <a:ext cx="6035579" cy="1448455"/>
            </a:xfrm>
            <a:prstGeom prst="flowChartDocumen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>
                <a:noFill/>
              </a:endParaRPr>
            </a:p>
          </p:txBody>
        </p: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4" name="Rectangle 135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3BD7AA-3D40-4A0E-933B-B7F5B8286A50}" type="datetime5">
              <a:rPr lang="fr-FR" smtClean="0"/>
              <a:t>2-oct.-18</a:t>
            </a:fld>
            <a:endParaRPr lang="fr-FR"/>
          </a:p>
        </p:txBody>
      </p:sp>
      <p:sp>
        <p:nvSpPr>
          <p:cNvPr id="6" name="Rectangle 129"/>
          <p:cNvSpPr>
            <a:spLocks noGrp="1" noChangeArrowheads="1"/>
          </p:cNvSpPr>
          <p:nvPr>
            <p:ph idx="1"/>
          </p:nvPr>
        </p:nvSpPr>
        <p:spPr bwMode="auto">
          <a:xfrm>
            <a:off x="827584" y="822044"/>
            <a:ext cx="8208912" cy="5688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8335018" y="6232202"/>
            <a:ext cx="808981" cy="421828"/>
          </a:xfrm>
          <a:prstGeom prst="rect">
            <a:avLst/>
          </a:prstGeom>
          <a:solidFill>
            <a:srgbClr val="C034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space réservé du numéro de diapositive 4"/>
          <p:cNvSpPr>
            <a:spLocks noGrp="1"/>
          </p:cNvSpPr>
          <p:nvPr>
            <p:ph type="sldNum" sz="quarter" idx="4"/>
          </p:nvPr>
        </p:nvSpPr>
        <p:spPr>
          <a:xfrm>
            <a:off x="8076009" y="6288471"/>
            <a:ext cx="948531" cy="308881"/>
          </a:xfrm>
          <a:prstGeom prst="rect">
            <a:avLst/>
          </a:prstGeom>
        </p:spPr>
        <p:txBody>
          <a:bodyPr vert="horz" lIns="91095" tIns="45548" rIns="91095" bIns="45548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DA3D356A-E9D4-45A3-B8B3-7799213250B5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72567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27583" y="4406900"/>
            <a:ext cx="766712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27583" y="2906713"/>
            <a:ext cx="7667129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Rectangle 135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216BB9-CFF0-4CF6-A8A4-CBC854DAD421}" type="datetime5">
              <a:rPr lang="fr-FR" smtClean="0"/>
              <a:t>2-oct.-18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4"/>
          </p:nvPr>
        </p:nvSpPr>
        <p:spPr>
          <a:xfrm>
            <a:off x="8076009" y="6288471"/>
            <a:ext cx="948531" cy="308881"/>
          </a:xfrm>
          <a:prstGeom prst="rect">
            <a:avLst/>
          </a:prstGeom>
        </p:spPr>
        <p:txBody>
          <a:bodyPr vert="horz" lIns="91095" tIns="45548" rIns="91095" bIns="45548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DA3D356A-E9D4-45A3-B8B3-7799213250B5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214546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e 5"/>
          <p:cNvGrpSpPr/>
          <p:nvPr userDrawn="1"/>
        </p:nvGrpSpPr>
        <p:grpSpPr>
          <a:xfrm>
            <a:off x="603264" y="836711"/>
            <a:ext cx="8540736" cy="6021291"/>
            <a:chOff x="603264" y="836711"/>
            <a:chExt cx="8540736" cy="6021291"/>
          </a:xfrm>
        </p:grpSpPr>
        <p:sp>
          <p:nvSpPr>
            <p:cNvPr id="7" name="Rectangle 6"/>
            <p:cNvSpPr/>
            <p:nvPr userDrawn="1"/>
          </p:nvSpPr>
          <p:spPr>
            <a:xfrm>
              <a:off x="2051720" y="836711"/>
              <a:ext cx="7092280" cy="602128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" name="Freeform 25"/>
            <p:cNvSpPr>
              <a:spLocks/>
            </p:cNvSpPr>
            <p:nvPr userDrawn="1"/>
          </p:nvSpPr>
          <p:spPr bwMode="auto">
            <a:xfrm rot="5400000">
              <a:off x="-1683153" y="3123129"/>
              <a:ext cx="6021290" cy="1448455"/>
            </a:xfrm>
            <a:prstGeom prst="flowChartDocumen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>
                <a:noFill/>
              </a:endParaRPr>
            </a:p>
          </p:txBody>
        </p: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1776" y="980728"/>
            <a:ext cx="3884240" cy="515019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46576" y="980728"/>
            <a:ext cx="3884240" cy="515019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5" name="Rectangle 135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4A8CEB-88EA-45D8-A429-F2CDDEC10C1A}" type="datetime5">
              <a:rPr lang="fr-FR" smtClean="0"/>
              <a:t>2-oct.-18</a:t>
            </a:fld>
            <a:endParaRPr lang="fr-FR"/>
          </a:p>
        </p:txBody>
      </p:sp>
      <p:sp>
        <p:nvSpPr>
          <p:cNvPr id="9" name="Rectangle 8"/>
          <p:cNvSpPr/>
          <p:nvPr userDrawn="1"/>
        </p:nvSpPr>
        <p:spPr>
          <a:xfrm>
            <a:off x="8335018" y="6232202"/>
            <a:ext cx="808981" cy="421828"/>
          </a:xfrm>
          <a:prstGeom prst="rect">
            <a:avLst/>
          </a:prstGeom>
          <a:solidFill>
            <a:srgbClr val="C034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u numéro de diapositive 4"/>
          <p:cNvSpPr>
            <a:spLocks noGrp="1"/>
          </p:cNvSpPr>
          <p:nvPr>
            <p:ph type="sldNum" sz="quarter" idx="4"/>
          </p:nvPr>
        </p:nvSpPr>
        <p:spPr>
          <a:xfrm>
            <a:off x="8076009" y="6288471"/>
            <a:ext cx="948531" cy="308881"/>
          </a:xfrm>
          <a:prstGeom prst="rect">
            <a:avLst/>
          </a:prstGeom>
        </p:spPr>
        <p:txBody>
          <a:bodyPr vert="horz" lIns="91095" tIns="45548" rIns="91095" bIns="45548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DA3D356A-E9D4-45A3-B8B3-7799213250B5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90570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e 7"/>
          <p:cNvGrpSpPr/>
          <p:nvPr userDrawn="1"/>
        </p:nvGrpSpPr>
        <p:grpSpPr>
          <a:xfrm>
            <a:off x="603264" y="836711"/>
            <a:ext cx="8540736" cy="6021291"/>
            <a:chOff x="603264" y="836711"/>
            <a:chExt cx="8540736" cy="6021291"/>
          </a:xfrm>
        </p:grpSpPr>
        <p:sp>
          <p:nvSpPr>
            <p:cNvPr id="9" name="Rectangle 8"/>
            <p:cNvSpPr/>
            <p:nvPr userDrawn="1"/>
          </p:nvSpPr>
          <p:spPr>
            <a:xfrm>
              <a:off x="2051720" y="836711"/>
              <a:ext cx="7092280" cy="602128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" name="Freeform 25"/>
            <p:cNvSpPr>
              <a:spLocks/>
            </p:cNvSpPr>
            <p:nvPr userDrawn="1"/>
          </p:nvSpPr>
          <p:spPr bwMode="auto">
            <a:xfrm rot="5400000">
              <a:off x="-1683153" y="3123129"/>
              <a:ext cx="6021290" cy="1448455"/>
            </a:xfrm>
            <a:prstGeom prst="flowChartDocumen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>
                <a:noFill/>
              </a:endParaRPr>
            </a:p>
          </p:txBody>
        </p: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1560" y="836712"/>
            <a:ext cx="8075240" cy="580926"/>
          </a:xfrm>
        </p:spPr>
        <p:txBody>
          <a:bodyPr/>
          <a:lstStyle>
            <a:lvl1pPr>
              <a:defRPr/>
            </a:lvl1pPr>
          </a:lstStyle>
          <a:p>
            <a:r>
              <a:rPr lang="fr-FR" dirty="0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11560" y="1535113"/>
            <a:ext cx="3885828" cy="5977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1560" y="2132856"/>
            <a:ext cx="3885828" cy="399330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Rectangle 135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110D87-2652-4F4F-863F-F307A41F4339}" type="datetime5">
              <a:rPr lang="fr-FR" smtClean="0"/>
              <a:t>2-oct.-18</a:t>
            </a:fld>
            <a:endParaRPr lang="fr-FR"/>
          </a:p>
        </p:txBody>
      </p:sp>
      <p:sp>
        <p:nvSpPr>
          <p:cNvPr id="11" name="Rectangle 10"/>
          <p:cNvSpPr/>
          <p:nvPr userDrawn="1"/>
        </p:nvSpPr>
        <p:spPr>
          <a:xfrm>
            <a:off x="8335018" y="6232202"/>
            <a:ext cx="808981" cy="421828"/>
          </a:xfrm>
          <a:prstGeom prst="rect">
            <a:avLst/>
          </a:prstGeom>
          <a:solidFill>
            <a:srgbClr val="C034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xfrm>
            <a:off x="8076009" y="6288471"/>
            <a:ext cx="948531" cy="308881"/>
          </a:xfrm>
          <a:prstGeom prst="rect">
            <a:avLst/>
          </a:prstGeom>
        </p:spPr>
        <p:txBody>
          <a:bodyPr vert="horz" lIns="91095" tIns="45548" rIns="91095" bIns="45548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DA3D356A-E9D4-45A3-B8B3-7799213250B5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98480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Rectangle 135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2C8ACB-FE4D-4BA8-90B5-23E4EA38627C}" type="datetime5">
              <a:rPr lang="fr-FR" smtClean="0"/>
              <a:t>2-oct.-18</a:t>
            </a:fld>
            <a:endParaRPr lang="fr-FR"/>
          </a:p>
        </p:txBody>
      </p:sp>
      <p:sp>
        <p:nvSpPr>
          <p:cNvPr id="4" name="Espace réservé du numéro de diapositive 4"/>
          <p:cNvSpPr>
            <a:spLocks noGrp="1"/>
          </p:cNvSpPr>
          <p:nvPr>
            <p:ph type="sldNum" sz="quarter" idx="4"/>
          </p:nvPr>
        </p:nvSpPr>
        <p:spPr>
          <a:xfrm>
            <a:off x="8076009" y="6288471"/>
            <a:ext cx="948531" cy="308881"/>
          </a:xfrm>
          <a:prstGeom prst="rect">
            <a:avLst/>
          </a:prstGeom>
        </p:spPr>
        <p:txBody>
          <a:bodyPr vert="horz" lIns="91095" tIns="45548" rIns="91095" bIns="45548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DA3D356A-E9D4-45A3-B8B3-7799213250B5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638372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5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7E63BF-8A9C-40A2-AC84-8E0339B0306D}" type="datetime5">
              <a:rPr lang="fr-FR" smtClean="0"/>
              <a:t>2-oct.-18</a:t>
            </a:fld>
            <a:endParaRPr lang="fr-FR"/>
          </a:p>
        </p:txBody>
      </p:sp>
      <p:sp>
        <p:nvSpPr>
          <p:cNvPr id="3" name="Espace réservé du numéro de diapositive 4"/>
          <p:cNvSpPr>
            <a:spLocks noGrp="1"/>
          </p:cNvSpPr>
          <p:nvPr>
            <p:ph type="sldNum" sz="quarter" idx="4"/>
          </p:nvPr>
        </p:nvSpPr>
        <p:spPr>
          <a:xfrm>
            <a:off x="8076009" y="6288471"/>
            <a:ext cx="948531" cy="308881"/>
          </a:xfrm>
          <a:prstGeom prst="rect">
            <a:avLst/>
          </a:prstGeom>
        </p:spPr>
        <p:txBody>
          <a:bodyPr vert="horz" lIns="91095" tIns="45548" rIns="91095" bIns="45548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DA3D356A-E9D4-45A3-B8B3-7799213250B5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41612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e 5"/>
          <p:cNvGrpSpPr/>
          <p:nvPr userDrawn="1"/>
        </p:nvGrpSpPr>
        <p:grpSpPr>
          <a:xfrm>
            <a:off x="603264" y="836711"/>
            <a:ext cx="8540736" cy="6021291"/>
            <a:chOff x="603264" y="836711"/>
            <a:chExt cx="8540736" cy="6021291"/>
          </a:xfrm>
        </p:grpSpPr>
        <p:sp>
          <p:nvSpPr>
            <p:cNvPr id="7" name="Rectangle 6"/>
            <p:cNvSpPr/>
            <p:nvPr userDrawn="1"/>
          </p:nvSpPr>
          <p:spPr>
            <a:xfrm>
              <a:off x="2051720" y="836711"/>
              <a:ext cx="7092280" cy="602128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" name="Freeform 25"/>
            <p:cNvSpPr>
              <a:spLocks/>
            </p:cNvSpPr>
            <p:nvPr userDrawn="1"/>
          </p:nvSpPr>
          <p:spPr bwMode="auto">
            <a:xfrm rot="5400000">
              <a:off x="-1683153" y="3123129"/>
              <a:ext cx="6021290" cy="1448455"/>
            </a:xfrm>
            <a:prstGeom prst="flowChartDocumen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>
                <a:noFill/>
              </a:endParaRPr>
            </a:p>
          </p:txBody>
        </p: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27584" y="836712"/>
            <a:ext cx="2637929" cy="120134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dirty="0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836712"/>
            <a:ext cx="5111750" cy="52894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27584" y="2060848"/>
            <a:ext cx="2637929" cy="40653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</p:txBody>
      </p:sp>
      <p:sp>
        <p:nvSpPr>
          <p:cNvPr id="5" name="Rectangle 135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B1CE99-D0DB-429F-8ECB-9A8E69F6D224}" type="datetime5">
              <a:rPr lang="fr-FR" smtClean="0"/>
              <a:t>2-oct.-18</a:t>
            </a:fld>
            <a:endParaRPr lang="fr-FR"/>
          </a:p>
        </p:txBody>
      </p:sp>
      <p:sp>
        <p:nvSpPr>
          <p:cNvPr id="9" name="Rectangle 8"/>
          <p:cNvSpPr/>
          <p:nvPr userDrawn="1"/>
        </p:nvSpPr>
        <p:spPr>
          <a:xfrm>
            <a:off x="8335018" y="6232202"/>
            <a:ext cx="808981" cy="421828"/>
          </a:xfrm>
          <a:prstGeom prst="rect">
            <a:avLst/>
          </a:prstGeom>
          <a:solidFill>
            <a:srgbClr val="C034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u numéro de diapositive 4"/>
          <p:cNvSpPr>
            <a:spLocks noGrp="1"/>
          </p:cNvSpPr>
          <p:nvPr>
            <p:ph type="sldNum" sz="quarter" idx="4"/>
          </p:nvPr>
        </p:nvSpPr>
        <p:spPr>
          <a:xfrm>
            <a:off x="8076009" y="6288471"/>
            <a:ext cx="948531" cy="308881"/>
          </a:xfrm>
          <a:prstGeom prst="rect">
            <a:avLst/>
          </a:prstGeom>
        </p:spPr>
        <p:txBody>
          <a:bodyPr vert="horz" lIns="91095" tIns="45548" rIns="91095" bIns="45548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DA3D356A-E9D4-45A3-B8B3-7799213250B5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5341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e 5"/>
          <p:cNvGrpSpPr/>
          <p:nvPr userDrawn="1"/>
        </p:nvGrpSpPr>
        <p:grpSpPr>
          <a:xfrm>
            <a:off x="603264" y="836711"/>
            <a:ext cx="8540736" cy="6021291"/>
            <a:chOff x="603264" y="836711"/>
            <a:chExt cx="8540736" cy="6021291"/>
          </a:xfrm>
        </p:grpSpPr>
        <p:sp>
          <p:nvSpPr>
            <p:cNvPr id="7" name="Rectangle 6"/>
            <p:cNvSpPr/>
            <p:nvPr userDrawn="1"/>
          </p:nvSpPr>
          <p:spPr>
            <a:xfrm>
              <a:off x="2051720" y="836711"/>
              <a:ext cx="7092280" cy="602128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" name="Freeform 25"/>
            <p:cNvSpPr>
              <a:spLocks/>
            </p:cNvSpPr>
            <p:nvPr userDrawn="1"/>
          </p:nvSpPr>
          <p:spPr bwMode="auto">
            <a:xfrm rot="5400000">
              <a:off x="-1683153" y="3123129"/>
              <a:ext cx="6021290" cy="1448455"/>
            </a:xfrm>
            <a:prstGeom prst="flowChartDocumen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>
                <a:noFill/>
              </a:endParaRPr>
            </a:p>
          </p:txBody>
        </p: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87624" y="980727"/>
            <a:ext cx="7776864" cy="374684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135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890234-17CA-4561-9E81-B919A6CAE9DE}" type="datetime5">
              <a:rPr lang="fr-FR" smtClean="0"/>
              <a:t>2-oct.-18</a:t>
            </a:fld>
            <a:endParaRPr lang="fr-FR"/>
          </a:p>
        </p:txBody>
      </p:sp>
      <p:sp>
        <p:nvSpPr>
          <p:cNvPr id="9" name="Rectangle 8"/>
          <p:cNvSpPr/>
          <p:nvPr userDrawn="1"/>
        </p:nvSpPr>
        <p:spPr>
          <a:xfrm>
            <a:off x="8335018" y="6232202"/>
            <a:ext cx="808981" cy="421828"/>
          </a:xfrm>
          <a:prstGeom prst="rect">
            <a:avLst/>
          </a:prstGeom>
          <a:solidFill>
            <a:srgbClr val="C034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u numéro de diapositive 4"/>
          <p:cNvSpPr>
            <a:spLocks noGrp="1"/>
          </p:cNvSpPr>
          <p:nvPr>
            <p:ph type="sldNum" sz="quarter" idx="4"/>
          </p:nvPr>
        </p:nvSpPr>
        <p:spPr>
          <a:xfrm>
            <a:off x="8076009" y="6288471"/>
            <a:ext cx="948531" cy="308881"/>
          </a:xfrm>
          <a:prstGeom prst="rect">
            <a:avLst/>
          </a:prstGeom>
        </p:spPr>
        <p:txBody>
          <a:bodyPr vert="horz" lIns="91095" tIns="45548" rIns="91095" bIns="45548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DA3D356A-E9D4-45A3-B8B3-7799213250B5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91824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 userDrawn="1"/>
        </p:nvGrpSpPr>
        <p:grpSpPr>
          <a:xfrm>
            <a:off x="603264" y="836711"/>
            <a:ext cx="8540736" cy="6021291"/>
            <a:chOff x="603264" y="836711"/>
            <a:chExt cx="8540736" cy="6021291"/>
          </a:xfrm>
        </p:grpSpPr>
        <p:sp>
          <p:nvSpPr>
            <p:cNvPr id="6" name="Rectangle 5"/>
            <p:cNvSpPr/>
            <p:nvPr userDrawn="1"/>
          </p:nvSpPr>
          <p:spPr>
            <a:xfrm>
              <a:off x="2051720" y="836711"/>
              <a:ext cx="7092280" cy="602128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" name="Freeform 25"/>
            <p:cNvSpPr>
              <a:spLocks/>
            </p:cNvSpPr>
            <p:nvPr userDrawn="1"/>
          </p:nvSpPr>
          <p:spPr bwMode="auto">
            <a:xfrm rot="5400000">
              <a:off x="-1683153" y="3123129"/>
              <a:ext cx="6021290" cy="1448455"/>
            </a:xfrm>
            <a:prstGeom prst="flowChartDocumen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>
                <a:noFill/>
              </a:endParaRPr>
            </a:p>
          </p:txBody>
        </p: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411413" y="-27384"/>
            <a:ext cx="5760987" cy="774700"/>
          </a:xfrm>
        </p:spPr>
        <p:txBody>
          <a:bodyPr/>
          <a:lstStyle/>
          <a:p>
            <a:r>
              <a:rPr lang="fr-FR" dirty="0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135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B95E43-4377-43DC-9DB2-503D427C0463}" type="datetime5">
              <a:rPr lang="fr-FR" smtClean="0"/>
              <a:t>2-oct.-18</a:t>
            </a:fld>
            <a:endParaRPr lang="fr-FR"/>
          </a:p>
        </p:txBody>
      </p:sp>
      <p:sp>
        <p:nvSpPr>
          <p:cNvPr id="8" name="Rectangle 7"/>
          <p:cNvSpPr/>
          <p:nvPr userDrawn="1"/>
        </p:nvSpPr>
        <p:spPr>
          <a:xfrm>
            <a:off x="8335018" y="6232202"/>
            <a:ext cx="808981" cy="421828"/>
          </a:xfrm>
          <a:prstGeom prst="rect">
            <a:avLst/>
          </a:prstGeom>
          <a:solidFill>
            <a:srgbClr val="C034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space réservé du numéro de diapositive 4"/>
          <p:cNvSpPr>
            <a:spLocks noGrp="1"/>
          </p:cNvSpPr>
          <p:nvPr>
            <p:ph type="sldNum" sz="quarter" idx="4"/>
          </p:nvPr>
        </p:nvSpPr>
        <p:spPr>
          <a:xfrm>
            <a:off x="8076009" y="6288471"/>
            <a:ext cx="948531" cy="308881"/>
          </a:xfrm>
          <a:prstGeom prst="rect">
            <a:avLst/>
          </a:prstGeom>
        </p:spPr>
        <p:txBody>
          <a:bodyPr vert="horz" lIns="91095" tIns="45548" rIns="91095" bIns="45548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DA3D356A-E9D4-45A3-B8B3-7799213250B5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17323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e 4"/>
          <p:cNvGrpSpPr/>
          <p:nvPr userDrawn="1"/>
        </p:nvGrpSpPr>
        <p:grpSpPr>
          <a:xfrm>
            <a:off x="603264" y="836711"/>
            <a:ext cx="8540736" cy="6021291"/>
            <a:chOff x="603264" y="836711"/>
            <a:chExt cx="8540736" cy="6021291"/>
          </a:xfrm>
        </p:grpSpPr>
        <p:sp>
          <p:nvSpPr>
            <p:cNvPr id="6" name="Rectangle 5"/>
            <p:cNvSpPr/>
            <p:nvPr userDrawn="1"/>
          </p:nvSpPr>
          <p:spPr>
            <a:xfrm>
              <a:off x="2051720" y="836711"/>
              <a:ext cx="7092280" cy="602128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" name="Freeform 25"/>
            <p:cNvSpPr>
              <a:spLocks/>
            </p:cNvSpPr>
            <p:nvPr userDrawn="1"/>
          </p:nvSpPr>
          <p:spPr bwMode="auto">
            <a:xfrm rot="5400000">
              <a:off x="-1683153" y="3123129"/>
              <a:ext cx="6021290" cy="1448455"/>
            </a:xfrm>
            <a:prstGeom prst="flowChartDocumen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>
                <a:noFill/>
              </a:endParaRPr>
            </a:p>
          </p:txBody>
        </p:sp>
      </p:grpSp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60232" y="980728"/>
            <a:ext cx="2057400" cy="5150941"/>
          </a:xfrm>
        </p:spPr>
        <p:txBody>
          <a:bodyPr vert="eaVert"/>
          <a:lstStyle/>
          <a:p>
            <a:r>
              <a:rPr lang="fr-FR" dirty="0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27584" y="980728"/>
            <a:ext cx="5649416" cy="515019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135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1E91D5-9E1E-4135-AB9B-7B8A0C577D35}" type="datetime5">
              <a:rPr lang="fr-FR" smtClean="0"/>
              <a:t>2-oct.-18</a:t>
            </a:fld>
            <a:endParaRPr lang="fr-FR"/>
          </a:p>
        </p:txBody>
      </p:sp>
      <p:sp>
        <p:nvSpPr>
          <p:cNvPr id="8" name="Rectangle 7"/>
          <p:cNvSpPr/>
          <p:nvPr userDrawn="1"/>
        </p:nvSpPr>
        <p:spPr>
          <a:xfrm>
            <a:off x="8335018" y="6232202"/>
            <a:ext cx="808981" cy="421828"/>
          </a:xfrm>
          <a:prstGeom prst="rect">
            <a:avLst/>
          </a:prstGeom>
          <a:solidFill>
            <a:srgbClr val="C034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space réservé du numéro de diapositive 4"/>
          <p:cNvSpPr>
            <a:spLocks noGrp="1"/>
          </p:cNvSpPr>
          <p:nvPr>
            <p:ph type="sldNum" sz="quarter" idx="4"/>
          </p:nvPr>
        </p:nvSpPr>
        <p:spPr>
          <a:xfrm>
            <a:off x="8076009" y="6288471"/>
            <a:ext cx="948531" cy="308881"/>
          </a:xfrm>
          <a:prstGeom prst="rect">
            <a:avLst/>
          </a:prstGeom>
        </p:spPr>
        <p:txBody>
          <a:bodyPr vert="horz" lIns="91095" tIns="45548" rIns="91095" bIns="45548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DA3D356A-E9D4-45A3-B8B3-7799213250B5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380756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re et 4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e 7"/>
          <p:cNvGrpSpPr/>
          <p:nvPr userDrawn="1"/>
        </p:nvGrpSpPr>
        <p:grpSpPr>
          <a:xfrm>
            <a:off x="603264" y="836711"/>
            <a:ext cx="8540736" cy="6021291"/>
            <a:chOff x="603264" y="836711"/>
            <a:chExt cx="8540736" cy="6021291"/>
          </a:xfrm>
        </p:grpSpPr>
        <p:sp>
          <p:nvSpPr>
            <p:cNvPr id="9" name="Rectangle 8"/>
            <p:cNvSpPr/>
            <p:nvPr userDrawn="1"/>
          </p:nvSpPr>
          <p:spPr>
            <a:xfrm>
              <a:off x="2051720" y="836711"/>
              <a:ext cx="7092280" cy="602128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" name="Freeform 25"/>
            <p:cNvSpPr>
              <a:spLocks/>
            </p:cNvSpPr>
            <p:nvPr userDrawn="1"/>
          </p:nvSpPr>
          <p:spPr bwMode="auto">
            <a:xfrm rot="5400000">
              <a:off x="-1683153" y="3123129"/>
              <a:ext cx="6021290" cy="1448455"/>
            </a:xfrm>
            <a:prstGeom prst="flowChartDocumen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>
                <a:noFill/>
              </a:endParaRPr>
            </a:p>
          </p:txBody>
        </p:sp>
      </p:grpSp>
      <p:sp>
        <p:nvSpPr>
          <p:cNvPr id="2" name="Titre 1"/>
          <p:cNvSpPr>
            <a:spLocks noGrp="1"/>
          </p:cNvSpPr>
          <p:nvPr>
            <p:ph type="title" sz="quarter"/>
          </p:nvPr>
        </p:nvSpPr>
        <p:spPr>
          <a:xfrm>
            <a:off x="2843808" y="-99392"/>
            <a:ext cx="5627687" cy="774700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889248" y="836712"/>
            <a:ext cx="3884240" cy="273662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936232" y="836712"/>
            <a:ext cx="3884240" cy="2736627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889248" y="3717032"/>
            <a:ext cx="3884240" cy="2736626"/>
          </a:xfrm>
        </p:spPr>
        <p:txBody>
          <a:bodyPr/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936232" y="3717032"/>
            <a:ext cx="3884240" cy="2736626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Rectangle 135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41F037-AADD-4C77-B19B-3C92B34D95F2}" type="datetime5">
              <a:rPr lang="fr-FR" smtClean="0"/>
              <a:t>2-oct.-18</a:t>
            </a:fld>
            <a:endParaRPr lang="fr-FR"/>
          </a:p>
        </p:txBody>
      </p:sp>
      <p:sp>
        <p:nvSpPr>
          <p:cNvPr id="11" name="Rectangle 10"/>
          <p:cNvSpPr/>
          <p:nvPr userDrawn="1"/>
        </p:nvSpPr>
        <p:spPr>
          <a:xfrm>
            <a:off x="8335018" y="6232202"/>
            <a:ext cx="808981" cy="421828"/>
          </a:xfrm>
          <a:prstGeom prst="rect">
            <a:avLst/>
          </a:prstGeom>
          <a:solidFill>
            <a:srgbClr val="C034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space réservé du numéro de diapositive 4"/>
          <p:cNvSpPr>
            <a:spLocks noGrp="1"/>
          </p:cNvSpPr>
          <p:nvPr>
            <p:ph type="sldNum" sz="quarter" idx="11"/>
          </p:nvPr>
        </p:nvSpPr>
        <p:spPr>
          <a:xfrm>
            <a:off x="8076009" y="6288471"/>
            <a:ext cx="948531" cy="308881"/>
          </a:xfrm>
          <a:prstGeom prst="rect">
            <a:avLst/>
          </a:prstGeom>
        </p:spPr>
        <p:txBody>
          <a:bodyPr vert="horz" lIns="91095" tIns="45548" rIns="91095" bIns="45548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DA3D356A-E9D4-45A3-B8B3-7799213250B5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80081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re. Texte et 2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6"/>
          <p:cNvGrpSpPr/>
          <p:nvPr userDrawn="1"/>
        </p:nvGrpSpPr>
        <p:grpSpPr>
          <a:xfrm>
            <a:off x="603264" y="836711"/>
            <a:ext cx="8540736" cy="6021291"/>
            <a:chOff x="603264" y="836711"/>
            <a:chExt cx="8540736" cy="6021291"/>
          </a:xfrm>
        </p:grpSpPr>
        <p:sp>
          <p:nvSpPr>
            <p:cNvPr id="8" name="Rectangle 7"/>
            <p:cNvSpPr/>
            <p:nvPr userDrawn="1"/>
          </p:nvSpPr>
          <p:spPr>
            <a:xfrm>
              <a:off x="2051720" y="836711"/>
              <a:ext cx="7092280" cy="602128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" name="Freeform 25"/>
            <p:cNvSpPr>
              <a:spLocks/>
            </p:cNvSpPr>
            <p:nvPr userDrawn="1"/>
          </p:nvSpPr>
          <p:spPr bwMode="auto">
            <a:xfrm rot="5400000">
              <a:off x="-1683153" y="3123129"/>
              <a:ext cx="6021290" cy="1448455"/>
            </a:xfrm>
            <a:prstGeom prst="flowChartDocumen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fr-FR">
                <a:noFill/>
              </a:endParaRPr>
            </a:p>
          </p:txBody>
        </p: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43808" y="-99392"/>
            <a:ext cx="5627687" cy="774700"/>
          </a:xfrm>
        </p:spPr>
        <p:txBody>
          <a:bodyPr/>
          <a:lstStyle/>
          <a:p>
            <a:r>
              <a:rPr lang="fr-FR" dirty="0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sz="half" idx="1"/>
          </p:nvPr>
        </p:nvSpPr>
        <p:spPr>
          <a:xfrm>
            <a:off x="899592" y="980728"/>
            <a:ext cx="3596208" cy="561662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4648200" y="980728"/>
            <a:ext cx="4316288" cy="273630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3"/>
          </p:nvPr>
        </p:nvSpPr>
        <p:spPr>
          <a:xfrm>
            <a:off x="4648200" y="3861049"/>
            <a:ext cx="4316288" cy="2736303"/>
          </a:xfrm>
        </p:spPr>
        <p:txBody>
          <a:bodyPr/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sp>
        <p:nvSpPr>
          <p:cNvPr id="6" name="Rectangle 135"/>
          <p:cNvSpPr>
            <a:spLocks noGrp="1" noChangeArrowheads="1"/>
          </p:cNvSpPr>
          <p:nvPr>
            <p:ph type="dt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C0DBE0-B261-4DB5-BD16-AB35F277B58A}" type="datetime5">
              <a:rPr lang="fr-FR" smtClean="0"/>
              <a:t>2-oct.-18</a:t>
            </a:fld>
            <a:endParaRPr lang="fr-FR"/>
          </a:p>
        </p:txBody>
      </p:sp>
      <p:sp>
        <p:nvSpPr>
          <p:cNvPr id="10" name="Rectangle 9"/>
          <p:cNvSpPr/>
          <p:nvPr userDrawn="1"/>
        </p:nvSpPr>
        <p:spPr>
          <a:xfrm>
            <a:off x="8335018" y="6232202"/>
            <a:ext cx="808981" cy="421828"/>
          </a:xfrm>
          <a:prstGeom prst="rect">
            <a:avLst/>
          </a:prstGeom>
          <a:solidFill>
            <a:srgbClr val="C034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space réservé du numéro de diapositive 4"/>
          <p:cNvSpPr>
            <a:spLocks noGrp="1"/>
          </p:cNvSpPr>
          <p:nvPr>
            <p:ph type="sldNum" sz="quarter" idx="4"/>
          </p:nvPr>
        </p:nvSpPr>
        <p:spPr>
          <a:xfrm>
            <a:off x="8076009" y="6288471"/>
            <a:ext cx="948531" cy="308881"/>
          </a:xfrm>
          <a:prstGeom prst="rect">
            <a:avLst/>
          </a:prstGeom>
        </p:spPr>
        <p:txBody>
          <a:bodyPr vert="horz" lIns="91095" tIns="45548" rIns="91095" bIns="45548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DA3D356A-E9D4-45A3-B8B3-7799213250B5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13647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>
                <a:lumMod val="85000"/>
              </a:schemeClr>
            </a:gs>
            <a:gs pos="7000">
              <a:schemeClr val="tx1">
                <a:lumMod val="85000"/>
              </a:schemeClr>
            </a:gs>
            <a:gs pos="12000">
              <a:schemeClr val="tx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2339752" cy="83671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836712"/>
            <a:ext cx="9144000" cy="6021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4162" name="Rectangle 130"/>
          <p:cNvSpPr>
            <a:spLocks noGrp="1" noChangeArrowheads="1"/>
          </p:cNvSpPr>
          <p:nvPr>
            <p:ph type="title"/>
          </p:nvPr>
        </p:nvSpPr>
        <p:spPr bwMode="auto">
          <a:xfrm>
            <a:off x="1292077" y="-3317"/>
            <a:ext cx="6160243" cy="77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/>
              <a:t>Cliquez pour modifier le style du titre</a:t>
            </a:r>
          </a:p>
        </p:txBody>
      </p:sp>
      <p:sp>
        <p:nvSpPr>
          <p:cNvPr id="44167" name="Rectangle 135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-36512" y="6603826"/>
            <a:ext cx="720079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500" b="1" i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n-cs"/>
              </a:defRPr>
            </a:lvl1pPr>
          </a:lstStyle>
          <a:p>
            <a:pPr>
              <a:defRPr/>
            </a:pPr>
            <a:fld id="{5F023180-AD4A-462F-BF8D-D0D455C6F65E}" type="datetime5">
              <a:rPr lang="fr-FR" smtClean="0"/>
              <a:t>2-oct.-18</a:t>
            </a:fld>
            <a:endParaRPr lang="fr-FR" dirty="0"/>
          </a:p>
        </p:txBody>
      </p:sp>
      <p:pic>
        <p:nvPicPr>
          <p:cNvPr id="1032" name="Image 22" descr="logod2X400x100.png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68344" y="44624"/>
            <a:ext cx="1477367" cy="369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129"/>
          <p:cNvSpPr>
            <a:spLocks noGrp="1" noChangeArrowheads="1"/>
          </p:cNvSpPr>
          <p:nvPr>
            <p:ph type="body" idx="1"/>
          </p:nvPr>
        </p:nvSpPr>
        <p:spPr bwMode="auto">
          <a:xfrm>
            <a:off x="827584" y="836712"/>
            <a:ext cx="8208912" cy="5688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</p:txBody>
      </p:sp>
      <p:grpSp>
        <p:nvGrpSpPr>
          <p:cNvPr id="5" name="Groupe 4"/>
          <p:cNvGrpSpPr/>
          <p:nvPr userDrawn="1"/>
        </p:nvGrpSpPr>
        <p:grpSpPr>
          <a:xfrm>
            <a:off x="179512" y="279247"/>
            <a:ext cx="900378" cy="239865"/>
            <a:chOff x="261044" y="284019"/>
            <a:chExt cx="841867" cy="237474"/>
          </a:xfrm>
        </p:grpSpPr>
        <p:sp>
          <p:nvSpPr>
            <p:cNvPr id="3" name="Rectangle 2"/>
            <p:cNvSpPr/>
            <p:nvPr userDrawn="1"/>
          </p:nvSpPr>
          <p:spPr>
            <a:xfrm>
              <a:off x="261044" y="317643"/>
              <a:ext cx="72008" cy="72008"/>
            </a:xfrm>
            <a:prstGeom prst="rect">
              <a:avLst/>
            </a:prstGeom>
            <a:solidFill>
              <a:srgbClr val="C034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493437" y="344491"/>
              <a:ext cx="45719" cy="45719"/>
            </a:xfrm>
            <a:prstGeom prst="rect">
              <a:avLst/>
            </a:prstGeom>
            <a:solidFill>
              <a:srgbClr val="C034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557473" y="460212"/>
              <a:ext cx="61200" cy="61281"/>
            </a:xfrm>
            <a:prstGeom prst="rect">
              <a:avLst/>
            </a:prstGeom>
            <a:solidFill>
              <a:srgbClr val="C034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766761" y="391172"/>
              <a:ext cx="111600" cy="110296"/>
            </a:xfrm>
            <a:prstGeom prst="rect">
              <a:avLst/>
            </a:prstGeom>
            <a:solidFill>
              <a:srgbClr val="C034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879003" y="310210"/>
              <a:ext cx="82800" cy="82082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1052511" y="391788"/>
              <a:ext cx="50400" cy="49247"/>
            </a:xfrm>
            <a:prstGeom prst="rect">
              <a:avLst/>
            </a:prstGeom>
            <a:solidFill>
              <a:srgbClr val="C034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421727" y="388879"/>
              <a:ext cx="72008" cy="72008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627173" y="284019"/>
              <a:ext cx="106505" cy="106505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/>
            </a:p>
          </p:txBody>
        </p:sp>
      </p:grpSp>
      <p:sp>
        <p:nvSpPr>
          <p:cNvPr id="18" name="Rectangle 17"/>
          <p:cNvSpPr/>
          <p:nvPr userDrawn="1"/>
        </p:nvSpPr>
        <p:spPr>
          <a:xfrm>
            <a:off x="8335018" y="6232202"/>
            <a:ext cx="808981" cy="421828"/>
          </a:xfrm>
          <a:prstGeom prst="rect">
            <a:avLst/>
          </a:prstGeom>
          <a:solidFill>
            <a:srgbClr val="C034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Espace réservé du numéro de diapositive 4"/>
          <p:cNvSpPr>
            <a:spLocks noGrp="1"/>
          </p:cNvSpPr>
          <p:nvPr>
            <p:ph type="sldNum" sz="quarter" idx="4"/>
          </p:nvPr>
        </p:nvSpPr>
        <p:spPr>
          <a:xfrm>
            <a:off x="8076009" y="6288471"/>
            <a:ext cx="948531" cy="308881"/>
          </a:xfrm>
          <a:prstGeom prst="rect">
            <a:avLst/>
          </a:prstGeom>
        </p:spPr>
        <p:txBody>
          <a:bodyPr vert="horz" lIns="91095" tIns="45548" rIns="91095" bIns="45548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DA3D356A-E9D4-45A3-B8B3-7799213250B5}" type="slidenum">
              <a:rPr lang="fr-FR"/>
              <a:pPr>
                <a:defRPr/>
              </a:pPr>
              <a:t>‹N°›</a:t>
            </a:fld>
            <a:endParaRPr lang="fr-FR" dirty="0"/>
          </a:p>
        </p:txBody>
      </p:sp>
      <p:sp>
        <p:nvSpPr>
          <p:cNvPr id="2" name="Rectangle 1"/>
          <p:cNvSpPr/>
          <p:nvPr userDrawn="1"/>
        </p:nvSpPr>
        <p:spPr>
          <a:xfrm>
            <a:off x="8652646" y="116632"/>
            <a:ext cx="144016" cy="14401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012" r:id="rId1"/>
    <p:sldLayoutId id="2147484000" r:id="rId2"/>
    <p:sldLayoutId id="2147484001" r:id="rId3"/>
    <p:sldLayoutId id="2147484002" r:id="rId4"/>
    <p:sldLayoutId id="2147484003" r:id="rId5"/>
    <p:sldLayoutId id="2147484004" r:id="rId6"/>
    <p:sldLayoutId id="2147484005" r:id="rId7"/>
    <p:sldLayoutId id="2147484006" r:id="rId8"/>
    <p:sldLayoutId id="2147484007" r:id="rId9"/>
    <p:sldLayoutId id="2147484008" r:id="rId10"/>
    <p:sldLayoutId id="2147484009" r:id="rId11"/>
    <p:sldLayoutId id="2147484010" r:id="rId12"/>
    <p:sldLayoutId id="2147484011" r:id="rId13"/>
  </p:sldLayoutIdLst>
  <p:hf hdr="0" ft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lang="fr-FR" sz="2000" b="1" dirty="0" smtClean="0">
          <a:ln>
            <a:noFill/>
          </a:ln>
          <a:solidFill>
            <a:srgbClr val="C03439"/>
          </a:solidFill>
          <a:effectLst/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8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 Black" pitchFamily="34" charset="0"/>
        </a:defRPr>
      </a:lvl9pPr>
    </p:titleStyle>
    <p:bodyStyle>
      <a:lvl1pPr marL="0" indent="0" algn="l" rtl="0" eaLnBrk="0" fontAlgn="base" hangingPunct="0">
        <a:spcBef>
          <a:spcPct val="20000"/>
        </a:spcBef>
        <a:spcAft>
          <a:spcPct val="0"/>
        </a:spcAft>
        <a:buClr>
          <a:srgbClr val="CC3300"/>
        </a:buClr>
        <a:buSzPct val="120000"/>
        <a:buFont typeface="Wingdings" pitchFamily="2" charset="2"/>
        <a:buNone/>
        <a:defRPr sz="1800">
          <a:solidFill>
            <a:schemeClr val="bg2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C33439"/>
        </a:buClr>
        <a:buFont typeface="Wingdings 3" pitchFamily="18" charset="2"/>
        <a:buChar char=""/>
        <a:defRPr sz="1400">
          <a:solidFill>
            <a:schemeClr val="bg2">
              <a:lumMod val="65000"/>
              <a:lumOff val="35000"/>
            </a:schemeClr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CC3300"/>
        </a:buClr>
        <a:buFont typeface="Wingdings" pitchFamily="2" charset="2"/>
        <a:buChar char="ü"/>
        <a:defRPr sz="1400">
          <a:solidFill>
            <a:schemeClr val="bg2">
              <a:lumMod val="65000"/>
              <a:lumOff val="35000"/>
            </a:schemeClr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CC3300"/>
        </a:buClr>
        <a:buFont typeface="Verdana" pitchFamily="34" charset="0"/>
        <a:buChar char="-"/>
        <a:defRPr sz="1200">
          <a:solidFill>
            <a:schemeClr val="bg2">
              <a:lumMod val="65000"/>
              <a:lumOff val="35000"/>
            </a:schemeClr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CC3300"/>
        </a:buClr>
        <a:buSzPct val="60000"/>
        <a:buFont typeface="Wingdings" pitchFamily="2" charset="2"/>
        <a:buChar char="§"/>
        <a:defRPr sz="1200">
          <a:solidFill>
            <a:schemeClr val="bg2">
              <a:lumMod val="65000"/>
              <a:lumOff val="35000"/>
            </a:schemeClr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CC3300"/>
        </a:buClr>
        <a:buSzPct val="60000"/>
        <a:buFont typeface="Wingdings" pitchFamily="2" charset="2"/>
        <a:buChar char="§"/>
        <a:defRPr sz="2000">
          <a:solidFill>
            <a:srgbClr val="33342E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CC3300"/>
        </a:buClr>
        <a:buSzPct val="60000"/>
        <a:buFont typeface="Wingdings" pitchFamily="2" charset="2"/>
        <a:buChar char="§"/>
        <a:defRPr sz="2000">
          <a:solidFill>
            <a:srgbClr val="33342E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CC3300"/>
        </a:buClr>
        <a:buSzPct val="60000"/>
        <a:buFont typeface="Wingdings" pitchFamily="2" charset="2"/>
        <a:buChar char="§"/>
        <a:defRPr sz="2000">
          <a:solidFill>
            <a:srgbClr val="33342E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CC3300"/>
        </a:buClr>
        <a:buSzPct val="60000"/>
        <a:buFont typeface="Wingdings" pitchFamily="2" charset="2"/>
        <a:buChar char="§"/>
        <a:defRPr sz="2000">
          <a:solidFill>
            <a:srgbClr val="33342E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2x-expertise.com/index.php?option=com_lyftenbloggie&amp;view=entry&amp;category=articles&amp;id=44:conitsmf2012&amp;Itemid=177" TargetMode="External"/><Relationship Id="rId2" Type="http://schemas.openxmlformats.org/officeDocument/2006/relationships/hyperlink" Target="http://www.d2x-expertise.com/index.php?option=com_lyftenbloggie&amp;view=entry&amp;category=articles&amp;id=43:adiraitil01&amp;Itemid=177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23BD7AA-3D40-4A0E-933B-B7F5B8286A50}" type="datetime5">
              <a:rPr lang="fr-FR" smtClean="0"/>
              <a:t>2-oct.-18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>
              <a:defRPr/>
            </a:pPr>
            <a:fld id="{DA3D356A-E9D4-45A3-B8B3-7799213250B5}" type="slidenum">
              <a:rPr lang="fr-FR" smtClean="0"/>
              <a:pPr>
                <a:defRPr/>
              </a:pPr>
              <a:t>1</a:t>
            </a:fld>
            <a:endParaRPr lang="fr-FR" dirty="0"/>
          </a:p>
        </p:txBody>
      </p:sp>
      <p:sp>
        <p:nvSpPr>
          <p:cNvPr id="17" name="ZoneTexte 4"/>
          <p:cNvSpPr txBox="1">
            <a:spLocks noChangeArrowheads="1"/>
          </p:cNvSpPr>
          <p:nvPr/>
        </p:nvSpPr>
        <p:spPr bwMode="auto">
          <a:xfrm>
            <a:off x="2654270" y="962089"/>
            <a:ext cx="1638590" cy="329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fr-FR" altLang="fr-FR" sz="1539" kern="0">
                <a:solidFill>
                  <a:srgbClr val="C00000"/>
                </a:solidFill>
                <a:latin typeface="Calibri" panose="020F0502020204030204" pitchFamily="34" charset="0"/>
              </a:rPr>
              <a:t>Karine ANCAROLA</a:t>
            </a:r>
          </a:p>
        </p:txBody>
      </p:sp>
      <p:sp>
        <p:nvSpPr>
          <p:cNvPr id="18" name="ZoneTexte 5"/>
          <p:cNvSpPr txBox="1">
            <a:spLocks noChangeArrowheads="1"/>
          </p:cNvSpPr>
          <p:nvPr/>
        </p:nvSpPr>
        <p:spPr bwMode="auto">
          <a:xfrm>
            <a:off x="2654271" y="1369011"/>
            <a:ext cx="2058577" cy="355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78199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710" kern="0" dirty="0">
                <a:solidFill>
                  <a:sysClr val="windowText" lastClr="000000"/>
                </a:solidFill>
                <a:latin typeface="Calibri" panose="020F0502020204030204"/>
              </a:rPr>
              <a:t>Practice Leader ITSM</a:t>
            </a:r>
          </a:p>
        </p:txBody>
      </p:sp>
      <p:sp>
        <p:nvSpPr>
          <p:cNvPr id="19" name="ZoneTexte 6"/>
          <p:cNvSpPr txBox="1">
            <a:spLocks noChangeArrowheads="1"/>
          </p:cNvSpPr>
          <p:nvPr/>
        </p:nvSpPr>
        <p:spPr bwMode="auto">
          <a:xfrm>
            <a:off x="2654270" y="1795706"/>
            <a:ext cx="4002452" cy="644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fr-FR" altLang="fr-FR" sz="1539" kern="0" dirty="0">
                <a:solidFill>
                  <a:prstClr val="black"/>
                </a:solidFill>
                <a:latin typeface="Calibri" panose="020F0502020204030204" pitchFamily="34" charset="0"/>
              </a:rPr>
              <a:t>Rôle et Missions </a:t>
            </a:r>
          </a:p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fr-FR" altLang="fr-FR" sz="1026" kern="0" dirty="0">
                <a:solidFill>
                  <a:prstClr val="black"/>
                </a:solidFill>
                <a:latin typeface="Calibri" panose="020F0502020204030204" pitchFamily="34" charset="0"/>
              </a:rPr>
              <a:t>Karine est à la fois responsable technique de l’agence Lyonnaise d</a:t>
            </a:r>
            <a:r>
              <a:rPr lang="fr-FR" altLang="fr-FR" sz="1026" kern="0" baseline="30000" dirty="0">
                <a:solidFill>
                  <a:prstClr val="black"/>
                </a:solidFill>
                <a:latin typeface="Calibri" panose="020F0502020204030204" pitchFamily="34" charset="0"/>
              </a:rPr>
              <a:t>2</a:t>
            </a:r>
            <a:r>
              <a:rPr lang="fr-FR" altLang="fr-FR" sz="1026" kern="0" dirty="0">
                <a:solidFill>
                  <a:prstClr val="black"/>
                </a:solidFill>
                <a:latin typeface="Calibri" panose="020F0502020204030204" pitchFamily="34" charset="0"/>
              </a:rPr>
              <a:t>x et Practice Leader Service Management </a:t>
            </a:r>
          </a:p>
        </p:txBody>
      </p:sp>
      <p:sp>
        <p:nvSpPr>
          <p:cNvPr id="20" name="ZoneTexte 7"/>
          <p:cNvSpPr txBox="1">
            <a:spLocks noChangeArrowheads="1"/>
          </p:cNvSpPr>
          <p:nvPr/>
        </p:nvSpPr>
        <p:spPr bwMode="auto">
          <a:xfrm>
            <a:off x="608241" y="2672770"/>
            <a:ext cx="1829347" cy="723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fr-FR" altLang="fr-FR" sz="1026" kern="0" dirty="0">
                <a:solidFill>
                  <a:prstClr val="black"/>
                </a:solidFill>
                <a:latin typeface="Calibri" panose="020F0502020204030204" pitchFamily="34" charset="0"/>
              </a:rPr>
              <a:t>Ancienneté </a:t>
            </a:r>
          </a:p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fr-FR" altLang="fr-FR" sz="1026" kern="0" dirty="0">
                <a:solidFill>
                  <a:prstClr val="black"/>
                </a:solidFill>
                <a:latin typeface="Calibri" panose="020F0502020204030204" pitchFamily="34" charset="0"/>
              </a:rPr>
              <a:t> 4 ans MOA-Développement</a:t>
            </a:r>
          </a:p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fr-FR" altLang="fr-FR" sz="1026" kern="0" dirty="0">
                <a:solidFill>
                  <a:prstClr val="black"/>
                </a:solidFill>
                <a:latin typeface="Calibri" panose="020F0502020204030204" pitchFamily="34" charset="0"/>
              </a:rPr>
              <a:t> 8 ans Exploitation Production</a:t>
            </a:r>
          </a:p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fr-FR" altLang="fr-FR" sz="1026" kern="0" dirty="0">
                <a:solidFill>
                  <a:prstClr val="black"/>
                </a:solidFill>
                <a:latin typeface="Calibri" panose="020F0502020204030204" pitchFamily="34" charset="0"/>
              </a:rPr>
              <a:t> 8 ans Service management </a:t>
            </a:r>
          </a:p>
        </p:txBody>
      </p:sp>
      <p:sp>
        <p:nvSpPr>
          <p:cNvPr id="21" name="ZoneTexte 8"/>
          <p:cNvSpPr txBox="1">
            <a:spLocks noChangeArrowheads="1"/>
          </p:cNvSpPr>
          <p:nvPr/>
        </p:nvSpPr>
        <p:spPr bwMode="auto">
          <a:xfrm>
            <a:off x="608241" y="4311495"/>
            <a:ext cx="2138352" cy="11973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fr-FR" altLang="fr-FR" sz="1026" kern="0">
                <a:solidFill>
                  <a:prstClr val="black"/>
                </a:solidFill>
                <a:latin typeface="Calibri" panose="020F0502020204030204" pitchFamily="34" charset="0"/>
              </a:rPr>
              <a:t>Spécialités</a:t>
            </a:r>
          </a:p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fr-FR" altLang="fr-FR" sz="1026" u="sng" kern="0">
                <a:solidFill>
                  <a:prstClr val="black"/>
                </a:solidFill>
                <a:latin typeface="Calibri" panose="020F0502020204030204" pitchFamily="34" charset="0"/>
              </a:rPr>
              <a:t>Accompagnement du changement</a:t>
            </a:r>
          </a:p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fr-FR" altLang="fr-FR" sz="1026" u="sng" kern="0">
                <a:solidFill>
                  <a:prstClr val="black"/>
                </a:solidFill>
                <a:latin typeface="Calibri" panose="020F0502020204030204" pitchFamily="34" charset="0"/>
              </a:rPr>
              <a:t>Conduite de Projets</a:t>
            </a:r>
          </a:p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fr-FR" altLang="fr-FR" sz="1026" u="sng" kern="0">
                <a:solidFill>
                  <a:prstClr val="black"/>
                </a:solidFill>
                <a:latin typeface="Calibri" panose="020F0502020204030204" pitchFamily="34" charset="0"/>
              </a:rPr>
              <a:t>Bonne pratiques IT</a:t>
            </a:r>
          </a:p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fr-FR" altLang="fr-FR" sz="1026" u="sng" kern="0">
                <a:solidFill>
                  <a:prstClr val="black"/>
                </a:solidFill>
                <a:latin typeface="Calibri" panose="020F0502020204030204" pitchFamily="34" charset="0"/>
              </a:rPr>
              <a:t>Appui méthodologique</a:t>
            </a:r>
          </a:p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fr-FR" altLang="fr-FR" sz="1026" u="sng" kern="0">
                <a:solidFill>
                  <a:prstClr val="black"/>
                </a:solidFill>
                <a:latin typeface="Calibri" panose="020F0502020204030204" pitchFamily="34" charset="0"/>
              </a:rPr>
              <a:t>Qualité de l’organisation</a:t>
            </a:r>
          </a:p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fr-FR" altLang="fr-FR" sz="1026" u="sng" kern="0">
                <a:solidFill>
                  <a:prstClr val="black"/>
                </a:solidFill>
                <a:latin typeface="Calibri" panose="020F0502020204030204" pitchFamily="34" charset="0"/>
              </a:rPr>
              <a:t>Gestion de la relation client</a:t>
            </a:r>
          </a:p>
        </p:txBody>
      </p:sp>
      <p:sp>
        <p:nvSpPr>
          <p:cNvPr id="22" name="ZoneTexte 9"/>
          <p:cNvSpPr txBox="1">
            <a:spLocks noChangeArrowheads="1"/>
          </p:cNvSpPr>
          <p:nvPr/>
        </p:nvSpPr>
        <p:spPr bwMode="auto">
          <a:xfrm>
            <a:off x="2654270" y="2551034"/>
            <a:ext cx="4063547" cy="2697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fr-FR" altLang="fr-FR" sz="1539" kern="0" dirty="0">
                <a:solidFill>
                  <a:prstClr val="black"/>
                </a:solidFill>
                <a:latin typeface="Calibri" panose="020F0502020204030204" pitchFamily="34" charset="0"/>
              </a:rPr>
              <a:t>Expériences antérieures</a:t>
            </a:r>
          </a:p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fr-FR" altLang="fr-FR" sz="1026" kern="0" dirty="0">
                <a:solidFill>
                  <a:prstClr val="black"/>
                </a:solidFill>
                <a:latin typeface="Calibri" panose="020F0502020204030204" pitchFamily="34" charset="0"/>
              </a:rPr>
              <a:t>Après avoir débuté au sein d’équipes de développement, Karine s’est spécialisée autour des technologies Oracle.</a:t>
            </a:r>
          </a:p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fr-FR" altLang="fr-FR" sz="1026" kern="0" dirty="0">
                <a:solidFill>
                  <a:prstClr val="black"/>
                </a:solidFill>
                <a:latin typeface="Calibri" panose="020F0502020204030204" pitchFamily="34" charset="0"/>
              </a:rPr>
              <a:t>A la suite de cette expérience technique complète, Karine a pu intégrer des équipes de productions dans le cadre de missions telles que : </a:t>
            </a:r>
          </a:p>
          <a:p>
            <a:pPr marL="0" lvl="1" defTabSz="781995" eaLnBrk="1" fontAlgn="auto" hangingPunct="1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fr-FR" altLang="fr-FR" sz="1026" kern="0" dirty="0">
                <a:solidFill>
                  <a:prstClr val="black"/>
                </a:solidFill>
                <a:latin typeface="Calibri" panose="020F0502020204030204" pitchFamily="34" charset="0"/>
              </a:rPr>
              <a:t> Exploitation d’infrastructures,</a:t>
            </a:r>
          </a:p>
          <a:p>
            <a:pPr marL="0" lvl="1" defTabSz="781995" eaLnBrk="1" fontAlgn="auto" hangingPunct="1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fr-FR" altLang="fr-FR" sz="1026" kern="0" dirty="0">
                <a:solidFill>
                  <a:prstClr val="black"/>
                </a:solidFill>
                <a:latin typeface="Calibri" panose="020F0502020204030204" pitchFamily="34" charset="0"/>
              </a:rPr>
              <a:t> Administration de Bases de Données,</a:t>
            </a:r>
          </a:p>
          <a:p>
            <a:pPr marL="0" lvl="1" defTabSz="781995" eaLnBrk="1" fontAlgn="auto" hangingPunct="1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fr-FR" altLang="fr-FR" sz="1026" kern="0" dirty="0">
                <a:solidFill>
                  <a:prstClr val="black"/>
                </a:solidFill>
                <a:latin typeface="Calibri" panose="020F0502020204030204" pitchFamily="34" charset="0"/>
              </a:rPr>
              <a:t> Service Management d’infogérance,</a:t>
            </a:r>
          </a:p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fr-FR" altLang="fr-FR" sz="1026" kern="0" dirty="0">
                <a:solidFill>
                  <a:prstClr val="black"/>
                </a:solidFill>
                <a:latin typeface="Calibri" panose="020F0502020204030204" pitchFamily="34" charset="0"/>
              </a:rPr>
              <a:t>Karine a ensuite orienté sa carrière autour de </a:t>
            </a:r>
            <a:r>
              <a:rPr lang="fr-FR" altLang="fr-FR" sz="1026" b="1" kern="0" dirty="0">
                <a:solidFill>
                  <a:prstClr val="black"/>
                </a:solidFill>
                <a:latin typeface="Calibri" panose="020F0502020204030204" pitchFamily="34" charset="0"/>
              </a:rPr>
              <a:t>compétences ITSM</a:t>
            </a:r>
            <a:r>
              <a:rPr lang="fr-FR" altLang="fr-FR" sz="1026" kern="0" dirty="0">
                <a:solidFill>
                  <a:prstClr val="black"/>
                </a:solidFill>
                <a:latin typeface="Calibri" panose="020F0502020204030204" pitchFamily="34" charset="0"/>
              </a:rPr>
              <a:t>, lui permettant d’accompagner des DSI autour de l’implémentation et l’optimisation d’activités de production portées par des </a:t>
            </a:r>
            <a:r>
              <a:rPr lang="fr-FR" altLang="fr-FR" sz="1026" b="1" kern="0" dirty="0">
                <a:solidFill>
                  <a:prstClr val="black"/>
                </a:solidFill>
                <a:latin typeface="Calibri" panose="020F0502020204030204" pitchFamily="34" charset="0"/>
              </a:rPr>
              <a:t>Processus ITIL</a:t>
            </a:r>
            <a:r>
              <a:rPr lang="fr-FR" altLang="fr-FR" sz="1026" kern="0" dirty="0">
                <a:solidFill>
                  <a:prstClr val="black"/>
                </a:solidFill>
                <a:latin typeface="Calibri" panose="020F0502020204030204" pitchFamily="34" charset="0"/>
              </a:rPr>
              <a:t>.</a:t>
            </a:r>
          </a:p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fr-FR" altLang="fr-FR" sz="1026" kern="0" dirty="0">
                <a:solidFill>
                  <a:prstClr val="black"/>
                </a:solidFill>
                <a:latin typeface="Calibri" panose="020F0502020204030204" pitchFamily="34" charset="0"/>
              </a:rPr>
              <a:t> (Gestion des Changements, Gestion des MEP, Gestion des Problèmes, ..) </a:t>
            </a:r>
          </a:p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fr-FR" altLang="fr-FR" sz="1026" kern="0" dirty="0">
                <a:solidFill>
                  <a:prstClr val="black"/>
                </a:solidFill>
                <a:latin typeface="Calibri" panose="020F0502020204030204" pitchFamily="34" charset="0"/>
              </a:rPr>
              <a:t>Son expérience comme chef de projets IT pluridisciplinaire : Production, </a:t>
            </a:r>
            <a:r>
              <a:rPr lang="fr-FR" altLang="fr-FR" sz="1026" b="1" kern="0" dirty="0">
                <a:solidFill>
                  <a:prstClr val="black"/>
                </a:solidFill>
                <a:latin typeface="Calibri" panose="020F0502020204030204" pitchFamily="34" charset="0"/>
              </a:rPr>
              <a:t>ITSM, Sensibilisation ITIL, révision de Processus – Procédures, implémentation d’outils ITSM</a:t>
            </a:r>
            <a:r>
              <a:rPr lang="fr-FR" altLang="fr-FR" sz="1026" kern="0" dirty="0">
                <a:solidFill>
                  <a:prstClr val="black"/>
                </a:solidFill>
                <a:latin typeface="Calibri" panose="020F0502020204030204" pitchFamily="34" charset="0"/>
              </a:rPr>
              <a:t>, lui permet d’accompagner les consultants sur des missions complexes.   </a:t>
            </a:r>
          </a:p>
        </p:txBody>
      </p:sp>
      <p:sp>
        <p:nvSpPr>
          <p:cNvPr id="23" name="ZoneTexte 10"/>
          <p:cNvSpPr txBox="1">
            <a:spLocks noChangeArrowheads="1"/>
          </p:cNvSpPr>
          <p:nvPr/>
        </p:nvSpPr>
        <p:spPr bwMode="auto">
          <a:xfrm>
            <a:off x="2654271" y="5227931"/>
            <a:ext cx="2023311" cy="329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fr-FR" altLang="fr-FR" sz="1539" kern="0">
                <a:solidFill>
                  <a:prstClr val="black"/>
                </a:solidFill>
                <a:latin typeface="Calibri" panose="020F0502020204030204" pitchFamily="34" charset="0"/>
              </a:rPr>
              <a:t>Parcours professionnel</a:t>
            </a:r>
          </a:p>
        </p:txBody>
      </p:sp>
      <p:sp>
        <p:nvSpPr>
          <p:cNvPr id="24" name="ZoneTexte 11"/>
          <p:cNvSpPr txBox="1">
            <a:spLocks noChangeArrowheads="1"/>
          </p:cNvSpPr>
          <p:nvPr/>
        </p:nvSpPr>
        <p:spPr bwMode="auto">
          <a:xfrm>
            <a:off x="6656723" y="1084280"/>
            <a:ext cx="1835588" cy="348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fr-FR" altLang="fr-FR" sz="1197" kern="0" dirty="0">
                <a:solidFill>
                  <a:prstClr val="black"/>
                </a:solidFill>
                <a:latin typeface="Calibri" panose="020F0502020204030204" pitchFamily="34" charset="0"/>
              </a:rPr>
              <a:t>Lui écrire : </a:t>
            </a:r>
          </a:p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fr-FR" altLang="fr-FR" sz="1026" i="1" kern="0" dirty="0">
                <a:solidFill>
                  <a:prstClr val="black"/>
                </a:solidFill>
                <a:latin typeface="Calibri" panose="020F0502020204030204" pitchFamily="34" charset="0"/>
              </a:rPr>
              <a:t>kancarola@d2x-expertise.com</a:t>
            </a:r>
          </a:p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fr-FR" altLang="fr-FR" sz="1197" kern="0" dirty="0">
                <a:solidFill>
                  <a:prstClr val="black"/>
                </a:solidFill>
                <a:latin typeface="Calibri" panose="020F0502020204030204" pitchFamily="34" charset="0"/>
              </a:rPr>
              <a:t>Voir sur VIADEO : </a:t>
            </a:r>
          </a:p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fr-FR" altLang="fr-FR" sz="1026" kern="0" dirty="0">
                <a:solidFill>
                  <a:prstClr val="black"/>
                </a:solidFill>
                <a:latin typeface="Calibri" panose="020F0502020204030204" pitchFamily="34" charset="0"/>
              </a:rPr>
              <a:t>fr.viadeo.com/</a:t>
            </a:r>
            <a:r>
              <a:rPr lang="fr-FR" altLang="fr-FR" sz="1026" kern="0" dirty="0" err="1">
                <a:solidFill>
                  <a:prstClr val="black"/>
                </a:solidFill>
                <a:latin typeface="Calibri" panose="020F0502020204030204" pitchFamily="34" charset="0"/>
              </a:rPr>
              <a:t>fr</a:t>
            </a:r>
            <a:r>
              <a:rPr lang="fr-FR" altLang="fr-FR" sz="1026" kern="0" dirty="0">
                <a:solidFill>
                  <a:prstClr val="black"/>
                </a:solidFill>
                <a:latin typeface="Calibri" panose="020F0502020204030204" pitchFamily="34" charset="0"/>
              </a:rPr>
              <a:t>/profile/</a:t>
            </a:r>
            <a:r>
              <a:rPr lang="fr-FR" altLang="fr-FR" sz="1026" b="1" kern="0" dirty="0" err="1">
                <a:solidFill>
                  <a:prstClr val="black"/>
                </a:solidFill>
                <a:latin typeface="Calibri" panose="020F0502020204030204" pitchFamily="34" charset="0"/>
              </a:rPr>
              <a:t>karine</a:t>
            </a:r>
            <a:r>
              <a:rPr lang="fr-FR" altLang="fr-FR" sz="1026" kern="0" dirty="0" err="1">
                <a:solidFill>
                  <a:prstClr val="black"/>
                </a:solidFill>
                <a:latin typeface="Calibri" panose="020F0502020204030204" pitchFamily="34" charset="0"/>
              </a:rPr>
              <a:t>.</a:t>
            </a:r>
            <a:r>
              <a:rPr lang="fr-FR" altLang="fr-FR" sz="1026" b="1" kern="0" dirty="0" err="1">
                <a:solidFill>
                  <a:prstClr val="black"/>
                </a:solidFill>
                <a:latin typeface="Calibri" panose="020F0502020204030204" pitchFamily="34" charset="0"/>
              </a:rPr>
              <a:t>ancarola</a:t>
            </a:r>
            <a:endParaRPr lang="fr-FR" altLang="fr-FR" sz="1026" kern="0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fr-FR" altLang="fr-FR" sz="1197" kern="0" dirty="0">
                <a:solidFill>
                  <a:prstClr val="black"/>
                </a:solidFill>
                <a:latin typeface="Calibri" panose="020F0502020204030204" pitchFamily="34" charset="0"/>
              </a:rPr>
              <a:t>Voir sur LinkedIn : </a:t>
            </a:r>
          </a:p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fr-FR" altLang="fr-FR" sz="1026" i="1" kern="0" dirty="0">
                <a:solidFill>
                  <a:prstClr val="black"/>
                </a:solidFill>
                <a:latin typeface="Calibri" panose="020F0502020204030204" pitchFamily="34" charset="0"/>
              </a:rPr>
              <a:t>https://www.linkedin.com/in/karine-ancarola-583894121</a:t>
            </a:r>
          </a:p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fr-FR" altLang="fr-FR" sz="1197" kern="0" dirty="0">
                <a:solidFill>
                  <a:prstClr val="black"/>
                </a:solidFill>
                <a:latin typeface="Calibri" panose="020F0502020204030204" pitchFamily="34" charset="0"/>
              </a:rPr>
              <a:t>Profil détaillée</a:t>
            </a:r>
          </a:p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fr-FR" altLang="fr-FR" sz="1026" i="1" kern="0" dirty="0">
                <a:solidFill>
                  <a:prstClr val="black"/>
                </a:solidFill>
                <a:latin typeface="Calibri" panose="020F0502020204030204" pitchFamily="34" charset="0"/>
              </a:rPr>
              <a:t>NA</a:t>
            </a:r>
          </a:p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</a:pPr>
            <a:endParaRPr lang="fr-FR" altLang="fr-FR" sz="1197" kern="0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</a:pPr>
            <a:endParaRPr lang="fr-FR" altLang="fr-FR" sz="1197" kern="0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</a:pPr>
            <a:endParaRPr lang="fr-FR" altLang="fr-FR" sz="1197" kern="0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fr-FR" altLang="fr-FR" sz="1197" kern="0" dirty="0">
                <a:solidFill>
                  <a:prstClr val="black"/>
                </a:solidFill>
                <a:latin typeface="Calibri" panose="020F0502020204030204" pitchFamily="34" charset="0"/>
              </a:rPr>
              <a:t>Ses Articles : </a:t>
            </a:r>
          </a:p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fr-FR" altLang="fr-FR" sz="1026" b="1" kern="0" dirty="0">
                <a:solidFill>
                  <a:prstClr val="black"/>
                </a:solidFill>
                <a:latin typeface="Calibri" panose="020F0502020204030204" pitchFamily="34" charset="0"/>
                <a:hlinkClick r:id="rId2" action="ppaction://hlinkfile" tooltip="Atelier ADIRA-ITIL du Mardi 08 Octobre 2012"/>
              </a:rPr>
              <a:t>Atelier ADIRA-ITIL du Mardi 08 Octobre 2012</a:t>
            </a:r>
            <a:r>
              <a:rPr lang="fr-FR" altLang="fr-FR" sz="1026" b="1" kern="0" dirty="0">
                <a:solidFill>
                  <a:prstClr val="black"/>
                </a:solidFill>
                <a:latin typeface="Calibri" panose="020F0502020204030204" pitchFamily="34" charset="0"/>
              </a:rPr>
              <a:t> </a:t>
            </a:r>
            <a:endParaRPr lang="fr-FR" altLang="fr-FR" sz="1026" kern="0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fr-FR" altLang="fr-FR" sz="1026" b="1" kern="0" dirty="0">
                <a:solidFill>
                  <a:prstClr val="black"/>
                </a:solidFill>
                <a:latin typeface="Calibri" panose="020F0502020204030204" pitchFamily="34" charset="0"/>
                <a:hlinkClick r:id="rId3" action="ppaction://hlinkfile" tooltip="On s’était dit RDV le 25 …. !"/>
              </a:rPr>
              <a:t>On s’était dit RDV le 25 …. !</a:t>
            </a:r>
            <a:r>
              <a:rPr lang="fr-FR" altLang="fr-FR" sz="1026" b="1" kern="0" dirty="0">
                <a:solidFill>
                  <a:prstClr val="black"/>
                </a:solidFill>
                <a:latin typeface="Calibri" panose="020F0502020204030204" pitchFamily="34" charset="0"/>
              </a:rPr>
              <a:t> </a:t>
            </a:r>
          </a:p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fr-FR" altLang="fr-FR" sz="1026" b="1" kern="0" dirty="0">
                <a:solidFill>
                  <a:prstClr val="black"/>
                </a:solidFill>
                <a:latin typeface="Calibri" panose="020F0502020204030204" pitchFamily="34" charset="0"/>
                <a:hlinkClick r:id="rId2" action="ppaction://hlinkfile" tooltip="Atelier ADIRA-ITIL du Mardi 08 Octobre 2012"/>
              </a:rPr>
              <a:t>Atelier ADIRA-ITIL du Mardi 20 Novembre 2012</a:t>
            </a:r>
            <a:r>
              <a:rPr lang="fr-FR" altLang="fr-FR" sz="1026" b="1" kern="0" dirty="0">
                <a:solidFill>
                  <a:prstClr val="black"/>
                </a:solidFill>
                <a:latin typeface="Calibri" panose="020F0502020204030204" pitchFamily="34" charset="0"/>
              </a:rPr>
              <a:t> </a:t>
            </a:r>
          </a:p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</a:pPr>
            <a:endParaRPr lang="fr-FR" altLang="fr-FR" sz="1197" kern="0" dirty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25" name="ZoneTexte 7"/>
          <p:cNvSpPr txBox="1">
            <a:spLocks noChangeArrowheads="1"/>
          </p:cNvSpPr>
          <p:nvPr/>
        </p:nvSpPr>
        <p:spPr bwMode="auto">
          <a:xfrm>
            <a:off x="2746593" y="5530695"/>
            <a:ext cx="4719026" cy="1013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fr-FR" altLang="fr-FR" sz="1197" kern="0" dirty="0">
                <a:solidFill>
                  <a:prstClr val="black"/>
                </a:solidFill>
                <a:latin typeface="Calibri" panose="020F0502020204030204" pitchFamily="34" charset="0"/>
              </a:rPr>
              <a:t> Prestataire Multi-Clients, 2 ans</a:t>
            </a:r>
          </a:p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fr-FR" altLang="fr-FR" sz="1197" kern="0" dirty="0">
                <a:solidFill>
                  <a:prstClr val="black"/>
                </a:solidFill>
                <a:latin typeface="Calibri" panose="020F0502020204030204" pitchFamily="34" charset="0"/>
              </a:rPr>
              <a:t> </a:t>
            </a:r>
            <a:r>
              <a:rPr lang="fr-FR" altLang="fr-FR" sz="1197" kern="0" dirty="0" err="1">
                <a:solidFill>
                  <a:prstClr val="black"/>
                </a:solidFill>
                <a:latin typeface="Calibri" panose="020F0502020204030204" pitchFamily="34" charset="0"/>
              </a:rPr>
              <a:t>Archon</a:t>
            </a:r>
            <a:r>
              <a:rPr lang="fr-FR" altLang="fr-FR" sz="1197" kern="0" dirty="0">
                <a:solidFill>
                  <a:prstClr val="black"/>
                </a:solidFill>
                <a:latin typeface="Calibri" panose="020F0502020204030204" pitchFamily="34" charset="0"/>
              </a:rPr>
              <a:t> Group France, 3 ans</a:t>
            </a:r>
          </a:p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fr-FR" altLang="fr-FR" sz="1197" kern="0" dirty="0">
                <a:solidFill>
                  <a:prstClr val="black"/>
                </a:solidFill>
                <a:latin typeface="Calibri" panose="020F0502020204030204" pitchFamily="34" charset="0"/>
              </a:rPr>
              <a:t> Consultant ISR Multi-Clients, 3 ans</a:t>
            </a:r>
          </a:p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fr-FR" altLang="fr-FR" sz="1197" kern="0" dirty="0">
                <a:solidFill>
                  <a:prstClr val="black"/>
                </a:solidFill>
                <a:latin typeface="Calibri" panose="020F0502020204030204" pitchFamily="34" charset="0"/>
              </a:rPr>
              <a:t> Consultant ISR CIT CASINO,  6 ans</a:t>
            </a:r>
          </a:p>
          <a:p>
            <a:pPr defTabSz="781995" eaLnBrk="1" fontAlgn="auto" hangingPunct="1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fr-FR" altLang="fr-FR" sz="1197" kern="0" dirty="0">
                <a:solidFill>
                  <a:prstClr val="black"/>
                </a:solidFill>
                <a:latin typeface="Calibri" panose="020F0502020204030204" pitchFamily="34" charset="0"/>
              </a:rPr>
              <a:t> Consultant et Service manager d</a:t>
            </a:r>
            <a:r>
              <a:rPr lang="fr-FR" altLang="fr-FR" sz="1197" kern="0" baseline="30000" dirty="0">
                <a:solidFill>
                  <a:prstClr val="black"/>
                </a:solidFill>
                <a:latin typeface="Calibri" panose="020F0502020204030204" pitchFamily="34" charset="0"/>
              </a:rPr>
              <a:t>2</a:t>
            </a:r>
            <a:r>
              <a:rPr lang="fr-FR" altLang="fr-FR" sz="1197" kern="0" dirty="0">
                <a:solidFill>
                  <a:prstClr val="black"/>
                </a:solidFill>
                <a:latin typeface="Calibri" panose="020F0502020204030204" pitchFamily="34" charset="0"/>
              </a:rPr>
              <a:t>x Expertise OI-ERDF, 5 ans</a:t>
            </a:r>
          </a:p>
        </p:txBody>
      </p:sp>
      <p:pic>
        <p:nvPicPr>
          <p:cNvPr id="26" name="Image 2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57" r="13408"/>
          <a:stretch/>
        </p:blipFill>
        <p:spPr>
          <a:xfrm>
            <a:off x="608241" y="1084280"/>
            <a:ext cx="1051616" cy="1195647"/>
          </a:xfrm>
          <a:prstGeom prst="rect">
            <a:avLst/>
          </a:prstGeom>
        </p:spPr>
      </p:pic>
      <p:sp>
        <p:nvSpPr>
          <p:cNvPr id="6" name="Titr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Consultante ITSM</a:t>
            </a:r>
          </a:p>
        </p:txBody>
      </p:sp>
    </p:spTree>
    <p:extLst>
      <p:ext uri="{BB962C8B-B14F-4D97-AF65-F5344CB8AC3E}">
        <p14:creationId xmlns:p14="http://schemas.microsoft.com/office/powerpoint/2010/main" val="2716060078"/>
      </p:ext>
    </p:extLst>
  </p:cSld>
  <p:clrMapOvr>
    <a:masterClrMapping/>
  </p:clrMapOvr>
</p:sld>
</file>

<file path=ppt/theme/theme1.xml><?xml version="1.0" encoding="utf-8"?>
<a:theme xmlns:a="http://schemas.openxmlformats.org/drawingml/2006/main" name="Antenne paraboliqu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ntenne parabolique">
      <a:majorFont>
        <a:latin typeface="Arial Black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ntenne parabolique 1">
        <a:dk1>
          <a:srgbClr val="660000"/>
        </a:dk1>
        <a:lt1>
          <a:srgbClr val="FFFFFF"/>
        </a:lt1>
        <a:dk2>
          <a:srgbClr val="A80000"/>
        </a:dk2>
        <a:lt2>
          <a:srgbClr val="FFFF99"/>
        </a:lt2>
        <a:accent1>
          <a:srgbClr val="FF6600"/>
        </a:accent1>
        <a:accent2>
          <a:srgbClr val="6A0000"/>
        </a:accent2>
        <a:accent3>
          <a:srgbClr val="D1AAAA"/>
        </a:accent3>
        <a:accent4>
          <a:srgbClr val="DADADA"/>
        </a:accent4>
        <a:accent5>
          <a:srgbClr val="FFB8AA"/>
        </a:accent5>
        <a:accent6>
          <a:srgbClr val="5F00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tenne parabolique 2">
        <a:dk1>
          <a:srgbClr val="6A4700"/>
        </a:dk1>
        <a:lt1>
          <a:srgbClr val="FFFFFF"/>
        </a:lt1>
        <a:dk2>
          <a:srgbClr val="522900"/>
        </a:dk2>
        <a:lt2>
          <a:srgbClr val="FFFF99"/>
        </a:lt2>
        <a:accent1>
          <a:srgbClr val="CC9900"/>
        </a:accent1>
        <a:accent2>
          <a:srgbClr val="9C7300"/>
        </a:accent2>
        <a:accent3>
          <a:srgbClr val="B3ACAA"/>
        </a:accent3>
        <a:accent4>
          <a:srgbClr val="DADADA"/>
        </a:accent4>
        <a:accent5>
          <a:srgbClr val="E2CAAA"/>
        </a:accent5>
        <a:accent6>
          <a:srgbClr val="8D6800"/>
        </a:accent6>
        <a:hlink>
          <a:srgbClr val="FF9900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tenne parabolique 3">
        <a:dk1>
          <a:srgbClr val="495630"/>
        </a:dk1>
        <a:lt1>
          <a:srgbClr val="FFFFCC"/>
        </a:lt1>
        <a:dk2>
          <a:srgbClr val="2D361C"/>
        </a:dk2>
        <a:lt2>
          <a:srgbClr val="BAD38D"/>
        </a:lt2>
        <a:accent1>
          <a:srgbClr val="68803E"/>
        </a:accent1>
        <a:accent2>
          <a:srgbClr val="556636"/>
        </a:accent2>
        <a:accent3>
          <a:srgbClr val="ADAEAB"/>
        </a:accent3>
        <a:accent4>
          <a:srgbClr val="DADAAE"/>
        </a:accent4>
        <a:accent5>
          <a:srgbClr val="B9C0AF"/>
        </a:accent5>
        <a:accent6>
          <a:srgbClr val="4C5C30"/>
        </a:accent6>
        <a:hlink>
          <a:srgbClr val="339933"/>
        </a:hlink>
        <a:folHlink>
          <a:srgbClr val="D9D4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tenne parabolique 4">
        <a:dk1>
          <a:srgbClr val="666A5C"/>
        </a:dk1>
        <a:lt1>
          <a:srgbClr val="FFFFFF"/>
        </a:lt1>
        <a:dk2>
          <a:srgbClr val="757868"/>
        </a:dk2>
        <a:lt2>
          <a:srgbClr val="C4C3AA"/>
        </a:lt2>
        <a:accent1>
          <a:srgbClr val="9AC2C0"/>
        </a:accent1>
        <a:accent2>
          <a:srgbClr val="4D4F45"/>
        </a:accent2>
        <a:accent3>
          <a:srgbClr val="BDBEB9"/>
        </a:accent3>
        <a:accent4>
          <a:srgbClr val="DADADA"/>
        </a:accent4>
        <a:accent5>
          <a:srgbClr val="CADDDC"/>
        </a:accent5>
        <a:accent6>
          <a:srgbClr val="45473E"/>
        </a:accent6>
        <a:hlink>
          <a:srgbClr val="009999"/>
        </a:hlink>
        <a:folHlink>
          <a:srgbClr val="BFCB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tenne parabolique 5">
        <a:dk1>
          <a:srgbClr val="006664"/>
        </a:dk1>
        <a:lt1>
          <a:srgbClr val="FFFFFF"/>
        </a:lt1>
        <a:dk2>
          <a:srgbClr val="00908D"/>
        </a:dk2>
        <a:lt2>
          <a:srgbClr val="ADE5CD"/>
        </a:lt2>
        <a:accent1>
          <a:srgbClr val="00CCFF"/>
        </a:accent1>
        <a:accent2>
          <a:srgbClr val="006666"/>
        </a:accent2>
        <a:accent3>
          <a:srgbClr val="AAC6C5"/>
        </a:accent3>
        <a:accent4>
          <a:srgbClr val="DADADA"/>
        </a:accent4>
        <a:accent5>
          <a:srgbClr val="AAE2FF"/>
        </a:accent5>
        <a:accent6>
          <a:srgbClr val="005C5C"/>
        </a:accent6>
        <a:hlink>
          <a:srgbClr val="6DD8DB"/>
        </a:hlink>
        <a:folHlink>
          <a:srgbClr val="C5E2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tenne parabolique 6">
        <a:dk1>
          <a:srgbClr val="000000"/>
        </a:dk1>
        <a:lt1>
          <a:srgbClr val="DDDCC5"/>
        </a:lt1>
        <a:dk2>
          <a:srgbClr val="000000"/>
        </a:dk2>
        <a:lt2>
          <a:srgbClr val="B9B695"/>
        </a:lt2>
        <a:accent1>
          <a:srgbClr val="EAEBE9"/>
        </a:accent1>
        <a:accent2>
          <a:srgbClr val="BFBFAB"/>
        </a:accent2>
        <a:accent3>
          <a:srgbClr val="EBEBDF"/>
        </a:accent3>
        <a:accent4>
          <a:srgbClr val="000000"/>
        </a:accent4>
        <a:accent5>
          <a:srgbClr val="F3F3F2"/>
        </a:accent5>
        <a:accent6>
          <a:srgbClr val="ADAD9B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ntenne parabolique 7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336699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ADB8CA"/>
        </a:accent5>
        <a:accent6>
          <a:srgbClr val="555555"/>
        </a:accent6>
        <a:hlink>
          <a:srgbClr val="BBE5FF"/>
        </a:hlink>
        <a:folHlink>
          <a:srgbClr val="B6B3E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tenne parabolique 8">
        <a:dk1>
          <a:srgbClr val="000090"/>
        </a:dk1>
        <a:lt1>
          <a:srgbClr val="EAEAEA"/>
        </a:lt1>
        <a:dk2>
          <a:srgbClr val="3A3AB2"/>
        </a:dk2>
        <a:lt2>
          <a:srgbClr val="CAD4DC"/>
        </a:lt2>
        <a:accent1>
          <a:srgbClr val="3974AF"/>
        </a:accent1>
        <a:accent2>
          <a:srgbClr val="232369"/>
        </a:accent2>
        <a:accent3>
          <a:srgbClr val="AEAED5"/>
        </a:accent3>
        <a:accent4>
          <a:srgbClr val="C8C8C8"/>
        </a:accent4>
        <a:accent5>
          <a:srgbClr val="AEBCD4"/>
        </a:accent5>
        <a:accent6>
          <a:srgbClr val="1F1F5E"/>
        </a:accent6>
        <a:hlink>
          <a:srgbClr val="00CCFF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ntenne parabolique 9">
        <a:dk1>
          <a:srgbClr val="9C9C9C"/>
        </a:dk1>
        <a:lt1>
          <a:srgbClr val="FFFFFF"/>
        </a:lt1>
        <a:dk2>
          <a:srgbClr val="8696CA"/>
        </a:dk2>
        <a:lt2>
          <a:srgbClr val="FFFFFF"/>
        </a:lt2>
        <a:accent1>
          <a:srgbClr val="97D1D5"/>
        </a:accent1>
        <a:accent2>
          <a:srgbClr val="666699"/>
        </a:accent2>
        <a:accent3>
          <a:srgbClr val="C3C9E1"/>
        </a:accent3>
        <a:accent4>
          <a:srgbClr val="DADADA"/>
        </a:accent4>
        <a:accent5>
          <a:srgbClr val="C9E5E7"/>
        </a:accent5>
        <a:accent6>
          <a:srgbClr val="5C5C8A"/>
        </a:accent6>
        <a:hlink>
          <a:srgbClr val="0000FF"/>
        </a:hlink>
        <a:folHlink>
          <a:srgbClr val="00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13233</TotalTime>
  <Words>313</Words>
  <Application>Microsoft Office PowerPoint</Application>
  <PresentationFormat>Affichage à l'écran (4:3)</PresentationFormat>
  <Paragraphs>48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8" baseType="lpstr">
      <vt:lpstr>Arial</vt:lpstr>
      <vt:lpstr>Arial Black</vt:lpstr>
      <vt:lpstr>Calibri</vt:lpstr>
      <vt:lpstr>Verdana</vt:lpstr>
      <vt:lpstr>Wingdings</vt:lpstr>
      <vt:lpstr>Wingdings 3</vt:lpstr>
      <vt:lpstr>Antenne parabolique</vt:lpstr>
      <vt:lpstr>Consultante ITSM</vt:lpstr>
    </vt:vector>
  </TitlesOfParts>
  <Company>d²X Expertise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corp</dc:title>
  <dc:creator>bdebalmann</dc:creator>
  <cp:lastModifiedBy> </cp:lastModifiedBy>
  <cp:revision>1029</cp:revision>
  <cp:lastPrinted>2016-10-19T13:28:34Z</cp:lastPrinted>
  <dcterms:created xsi:type="dcterms:W3CDTF">2008-09-19T12:14:29Z</dcterms:created>
  <dcterms:modified xsi:type="dcterms:W3CDTF">2018-10-02T09:27:13Z</dcterms:modified>
</cp:coreProperties>
</file>