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
  </p:notesMasterIdLst>
  <p:handoutMasterIdLst>
    <p:handoutMasterId r:id="rId4"/>
  </p:handoutMasterIdLst>
  <p:sldIdLst>
    <p:sldId id="415" r:id="rId2"/>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03439"/>
    <a:srgbClr val="000000"/>
    <a:srgbClr val="C33439"/>
    <a:srgbClr val="9AC2C0"/>
    <a:srgbClr val="FE86D6"/>
    <a:srgbClr val="33CC33"/>
    <a:srgbClr val="FF9900"/>
    <a:srgbClr val="3399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6" autoAdjust="0"/>
    <p:restoredTop sz="97513" autoAdjust="0"/>
  </p:normalViewPr>
  <p:slideViewPr>
    <p:cSldViewPr>
      <p:cViewPr varScale="1">
        <p:scale>
          <a:sx n="54" d="100"/>
          <a:sy n="54" d="100"/>
        </p:scale>
        <p:origin x="1260"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49" d="100"/>
          <a:sy n="49" d="100"/>
        </p:scale>
        <p:origin x="-2970" y="-90"/>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3077137" cy="512304"/>
          </a:xfrm>
          <a:prstGeom prst="rect">
            <a:avLst/>
          </a:prstGeom>
        </p:spPr>
        <p:txBody>
          <a:bodyPr vert="horz" lIns="95027" tIns="47515" rIns="95027" bIns="47515" rtlCol="0"/>
          <a:lstStyle>
            <a:lvl1pPr algn="l">
              <a:defRPr sz="1200"/>
            </a:lvl1pPr>
          </a:lstStyle>
          <a:p>
            <a:pPr>
              <a:defRPr/>
            </a:pPr>
            <a:endParaRPr lang="fr-FR"/>
          </a:p>
        </p:txBody>
      </p:sp>
      <p:sp>
        <p:nvSpPr>
          <p:cNvPr id="3" name="Espace réservé de la date 2"/>
          <p:cNvSpPr>
            <a:spLocks noGrp="1"/>
          </p:cNvSpPr>
          <p:nvPr>
            <p:ph type="dt" sz="quarter" idx="1"/>
          </p:nvPr>
        </p:nvSpPr>
        <p:spPr>
          <a:xfrm>
            <a:off x="4020508" y="1"/>
            <a:ext cx="3077137" cy="512304"/>
          </a:xfrm>
          <a:prstGeom prst="rect">
            <a:avLst/>
          </a:prstGeom>
        </p:spPr>
        <p:txBody>
          <a:bodyPr vert="horz" lIns="95027" tIns="47515" rIns="95027" bIns="47515" rtlCol="0"/>
          <a:lstStyle>
            <a:lvl1pPr algn="r">
              <a:defRPr sz="1200" smtClean="0"/>
            </a:lvl1pPr>
          </a:lstStyle>
          <a:p>
            <a:pPr>
              <a:defRPr/>
            </a:pPr>
            <a:fld id="{E4B6049C-858F-43F6-8000-D21913D743CD}" type="datetimeFigureOut">
              <a:rPr lang="fr-FR"/>
              <a:pPr>
                <a:defRPr/>
              </a:pPr>
              <a:t>01/04/2020</a:t>
            </a:fld>
            <a:endParaRPr lang="fr-FR"/>
          </a:p>
        </p:txBody>
      </p:sp>
      <p:sp>
        <p:nvSpPr>
          <p:cNvPr id="4" name="Espace réservé du pied de page 3"/>
          <p:cNvSpPr>
            <a:spLocks noGrp="1"/>
          </p:cNvSpPr>
          <p:nvPr>
            <p:ph type="ftr" sz="quarter" idx="2"/>
          </p:nvPr>
        </p:nvSpPr>
        <p:spPr>
          <a:xfrm>
            <a:off x="1" y="9720677"/>
            <a:ext cx="3077137" cy="512303"/>
          </a:xfrm>
          <a:prstGeom prst="rect">
            <a:avLst/>
          </a:prstGeom>
        </p:spPr>
        <p:txBody>
          <a:bodyPr vert="horz" lIns="95027" tIns="47515" rIns="95027" bIns="47515" rtlCol="0" anchor="b"/>
          <a:lstStyle>
            <a:lvl1pPr algn="l">
              <a:defRPr sz="1200"/>
            </a:lvl1pPr>
          </a:lstStyle>
          <a:p>
            <a:pPr>
              <a:defRPr/>
            </a:pPr>
            <a:endParaRPr lang="fr-FR"/>
          </a:p>
        </p:txBody>
      </p:sp>
      <p:sp>
        <p:nvSpPr>
          <p:cNvPr id="5" name="Espace réservé du numéro de diapositive 4"/>
          <p:cNvSpPr>
            <a:spLocks noGrp="1"/>
          </p:cNvSpPr>
          <p:nvPr>
            <p:ph type="sldNum" sz="quarter" idx="3"/>
          </p:nvPr>
        </p:nvSpPr>
        <p:spPr>
          <a:xfrm>
            <a:off x="4020508" y="9720677"/>
            <a:ext cx="3077137" cy="512303"/>
          </a:xfrm>
          <a:prstGeom prst="rect">
            <a:avLst/>
          </a:prstGeom>
        </p:spPr>
        <p:txBody>
          <a:bodyPr vert="horz" lIns="95027" tIns="47515" rIns="95027" bIns="47515" rtlCol="0" anchor="b"/>
          <a:lstStyle>
            <a:lvl1pPr algn="r">
              <a:defRPr sz="1200" smtClean="0"/>
            </a:lvl1pPr>
          </a:lstStyle>
          <a:p>
            <a:pPr>
              <a:defRPr/>
            </a:pPr>
            <a:fld id="{DA3D356A-E9D4-45A3-B8B3-7799213250B5}" type="slidenum">
              <a:rPr lang="fr-FR"/>
              <a:pPr>
                <a:defRPr/>
              </a:pPr>
              <a:t>‹N°›</a:t>
            </a:fld>
            <a:endParaRPr lang="fr-FR"/>
          </a:p>
        </p:txBody>
      </p:sp>
    </p:spTree>
    <p:extLst>
      <p:ext uri="{BB962C8B-B14F-4D97-AF65-F5344CB8AC3E}">
        <p14:creationId xmlns:p14="http://schemas.microsoft.com/office/powerpoint/2010/main" val="32843598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3"/>
            <a:ext cx="3077137" cy="510667"/>
          </a:xfrm>
          <a:prstGeom prst="rect">
            <a:avLst/>
          </a:prstGeom>
          <a:noFill/>
          <a:ln w="9525">
            <a:noFill/>
            <a:miter lim="800000"/>
            <a:headEnd/>
            <a:tailEnd/>
          </a:ln>
          <a:effectLst/>
        </p:spPr>
        <p:txBody>
          <a:bodyPr vert="horz" wrap="square" lIns="94572" tIns="47287" rIns="94572" bIns="47287" numCol="1" anchor="t" anchorCtr="0" compatLnSpc="1">
            <a:prstTxWarp prst="textNoShape">
              <a:avLst/>
            </a:prstTxWarp>
          </a:bodyPr>
          <a:lstStyle>
            <a:lvl1pPr defTabSz="945495">
              <a:defRPr sz="1200">
                <a:latin typeface="Arial" charset="0"/>
                <a:cs typeface="+mn-cs"/>
              </a:defRPr>
            </a:lvl1pPr>
          </a:lstStyle>
          <a:p>
            <a:pPr>
              <a:defRPr/>
            </a:pPr>
            <a:endParaRPr lang="fr-FR"/>
          </a:p>
        </p:txBody>
      </p:sp>
      <p:sp>
        <p:nvSpPr>
          <p:cNvPr id="46083" name="Rectangle 3"/>
          <p:cNvSpPr>
            <a:spLocks noGrp="1" noChangeArrowheads="1"/>
          </p:cNvSpPr>
          <p:nvPr>
            <p:ph type="dt" idx="1"/>
          </p:nvPr>
        </p:nvSpPr>
        <p:spPr bwMode="auto">
          <a:xfrm>
            <a:off x="4020508" y="3"/>
            <a:ext cx="3077137" cy="510667"/>
          </a:xfrm>
          <a:prstGeom prst="rect">
            <a:avLst/>
          </a:prstGeom>
          <a:noFill/>
          <a:ln w="9525">
            <a:noFill/>
            <a:miter lim="800000"/>
            <a:headEnd/>
            <a:tailEnd/>
          </a:ln>
          <a:effectLst/>
        </p:spPr>
        <p:txBody>
          <a:bodyPr vert="horz" wrap="square" lIns="94572" tIns="47287" rIns="94572" bIns="47287" numCol="1" anchor="t" anchorCtr="0" compatLnSpc="1">
            <a:prstTxWarp prst="textNoShape">
              <a:avLst/>
            </a:prstTxWarp>
          </a:bodyPr>
          <a:lstStyle>
            <a:lvl1pPr algn="r" defTabSz="945495">
              <a:defRPr sz="1200">
                <a:latin typeface="Arial" charset="0"/>
                <a:cs typeface="+mn-cs"/>
              </a:defRPr>
            </a:lvl1pPr>
          </a:lstStyle>
          <a:p>
            <a:pPr>
              <a:defRPr/>
            </a:pPr>
            <a:endParaRPr lang="fr-FR"/>
          </a:p>
        </p:txBody>
      </p:sp>
      <p:sp>
        <p:nvSpPr>
          <p:cNvPr id="38916" name="Rectangle 4"/>
          <p:cNvSpPr>
            <a:spLocks noGrp="1" noRot="1" noChangeAspect="1" noChangeArrowheads="1" noTextEdit="1"/>
          </p:cNvSpPr>
          <p:nvPr>
            <p:ph type="sldImg" idx="2"/>
          </p:nvPr>
        </p:nvSpPr>
        <p:spPr bwMode="auto">
          <a:xfrm>
            <a:off x="989013" y="766763"/>
            <a:ext cx="5121275" cy="3841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9602" y="4861157"/>
            <a:ext cx="5680103" cy="4605821"/>
          </a:xfrm>
          <a:prstGeom prst="rect">
            <a:avLst/>
          </a:prstGeom>
          <a:noFill/>
          <a:ln w="9525">
            <a:noFill/>
            <a:miter lim="800000"/>
            <a:headEnd/>
            <a:tailEnd/>
          </a:ln>
          <a:effectLst/>
        </p:spPr>
        <p:txBody>
          <a:bodyPr vert="horz" wrap="square" lIns="94572" tIns="47287" rIns="94572" bIns="47287"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46086" name="Rectangle 6"/>
          <p:cNvSpPr>
            <a:spLocks noGrp="1" noChangeArrowheads="1"/>
          </p:cNvSpPr>
          <p:nvPr>
            <p:ph type="ftr" sz="quarter" idx="4"/>
          </p:nvPr>
        </p:nvSpPr>
        <p:spPr bwMode="auto">
          <a:xfrm>
            <a:off x="1" y="9722312"/>
            <a:ext cx="3077137" cy="510667"/>
          </a:xfrm>
          <a:prstGeom prst="rect">
            <a:avLst/>
          </a:prstGeom>
          <a:noFill/>
          <a:ln w="9525">
            <a:noFill/>
            <a:miter lim="800000"/>
            <a:headEnd/>
            <a:tailEnd/>
          </a:ln>
          <a:effectLst/>
        </p:spPr>
        <p:txBody>
          <a:bodyPr vert="horz" wrap="square" lIns="94572" tIns="47287" rIns="94572" bIns="47287" numCol="1" anchor="b" anchorCtr="0" compatLnSpc="1">
            <a:prstTxWarp prst="textNoShape">
              <a:avLst/>
            </a:prstTxWarp>
          </a:bodyPr>
          <a:lstStyle>
            <a:lvl1pPr defTabSz="945495">
              <a:defRPr sz="1200">
                <a:latin typeface="Arial" charset="0"/>
                <a:cs typeface="+mn-cs"/>
              </a:defRPr>
            </a:lvl1pPr>
          </a:lstStyle>
          <a:p>
            <a:pPr>
              <a:defRPr/>
            </a:pPr>
            <a:endParaRPr lang="fr-FR"/>
          </a:p>
        </p:txBody>
      </p:sp>
      <p:sp>
        <p:nvSpPr>
          <p:cNvPr id="46087" name="Rectangle 7"/>
          <p:cNvSpPr>
            <a:spLocks noGrp="1" noChangeArrowheads="1"/>
          </p:cNvSpPr>
          <p:nvPr>
            <p:ph type="sldNum" sz="quarter" idx="5"/>
          </p:nvPr>
        </p:nvSpPr>
        <p:spPr bwMode="auto">
          <a:xfrm>
            <a:off x="4020508" y="9722312"/>
            <a:ext cx="3077137" cy="510667"/>
          </a:xfrm>
          <a:prstGeom prst="rect">
            <a:avLst/>
          </a:prstGeom>
          <a:noFill/>
          <a:ln w="9525">
            <a:noFill/>
            <a:miter lim="800000"/>
            <a:headEnd/>
            <a:tailEnd/>
          </a:ln>
          <a:effectLst/>
        </p:spPr>
        <p:txBody>
          <a:bodyPr vert="horz" wrap="square" lIns="94572" tIns="47287" rIns="94572" bIns="47287" numCol="1" anchor="b" anchorCtr="0" compatLnSpc="1">
            <a:prstTxWarp prst="textNoShape">
              <a:avLst/>
            </a:prstTxWarp>
          </a:bodyPr>
          <a:lstStyle>
            <a:lvl1pPr algn="r" defTabSz="945495">
              <a:defRPr sz="1200">
                <a:latin typeface="Arial" charset="0"/>
                <a:cs typeface="+mn-cs"/>
              </a:defRPr>
            </a:lvl1pPr>
          </a:lstStyle>
          <a:p>
            <a:pPr>
              <a:defRPr/>
            </a:pPr>
            <a:fld id="{90A5F009-5958-46F8-B41D-2976FF27748E}" type="slidenum">
              <a:rPr lang="fr-FR"/>
              <a:pPr>
                <a:defRPr/>
              </a:pPr>
              <a:t>‹N°›</a:t>
            </a:fld>
            <a:endParaRPr lang="fr-FR"/>
          </a:p>
        </p:txBody>
      </p:sp>
    </p:spTree>
    <p:extLst>
      <p:ext uri="{BB962C8B-B14F-4D97-AF65-F5344CB8AC3E}">
        <p14:creationId xmlns:p14="http://schemas.microsoft.com/office/powerpoint/2010/main" val="39189424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noTextEdit="1"/>
          </p:cNvSpPr>
          <p:nvPr>
            <p:ph type="sldImg"/>
          </p:nvPr>
        </p:nvSpPr>
        <p:spPr>
          <a:ln/>
        </p:spPr>
      </p:sp>
      <p:sp>
        <p:nvSpPr>
          <p:cNvPr id="28675"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a:p>
        </p:txBody>
      </p:sp>
      <p:sp>
        <p:nvSpPr>
          <p:cNvPr id="13316" name="Espace réservé du numéro de diapositive 3"/>
          <p:cNvSpPr>
            <a:spLocks noGrp="1"/>
          </p:cNvSpPr>
          <p:nvPr>
            <p:ph type="sldNum" sz="quarter" idx="5"/>
          </p:nvPr>
        </p:nvSpPr>
        <p:spPr/>
        <p:txBody>
          <a:bodyPr/>
          <a:lstStyle/>
          <a:p>
            <a:pPr defTabSz="944319">
              <a:defRPr/>
            </a:pPr>
            <a:fld id="{8522FD20-03B7-4A40-9037-FFECC6D5445F}" type="slidenum">
              <a:rPr lang="fr-FR" smtClean="0"/>
              <a:pPr defTabSz="944319">
                <a:defRPr/>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microsoft.com/office/2007/relationships/hdphoto" Target="../media/hdphoto2.wdp"/></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éf masque#1">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611561" y="4077072"/>
            <a:ext cx="4172722" cy="259228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5" name="Rectangle 361"/>
          <p:cNvSpPr/>
          <p:nvPr userDrawn="1"/>
        </p:nvSpPr>
        <p:spPr>
          <a:xfrm>
            <a:off x="719600" y="908720"/>
            <a:ext cx="3924408" cy="309622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6" name="Rectangle 361"/>
          <p:cNvSpPr/>
          <p:nvPr userDrawn="1"/>
        </p:nvSpPr>
        <p:spPr>
          <a:xfrm>
            <a:off x="4814970" y="3772781"/>
            <a:ext cx="4077510" cy="2896579"/>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7" name="Rectangle 361"/>
          <p:cNvSpPr/>
          <p:nvPr userDrawn="1"/>
        </p:nvSpPr>
        <p:spPr>
          <a:xfrm>
            <a:off x="4814970" y="708795"/>
            <a:ext cx="4077510" cy="3063985"/>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8" name="Rectangle 7"/>
          <p:cNvSpPr/>
          <p:nvPr userDrawn="1"/>
        </p:nvSpPr>
        <p:spPr>
          <a:xfrm>
            <a:off x="899592"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Contexte</a:t>
            </a:r>
          </a:p>
        </p:txBody>
      </p:sp>
      <p:sp>
        <p:nvSpPr>
          <p:cNvPr id="9" name="Rectangle 8"/>
          <p:cNvSpPr/>
          <p:nvPr userDrawn="1"/>
        </p:nvSpPr>
        <p:spPr>
          <a:xfrm>
            <a:off x="1017712" y="435115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10" name="Rectangle 9"/>
          <p:cNvSpPr/>
          <p:nvPr userDrawn="1"/>
        </p:nvSpPr>
        <p:spPr>
          <a:xfrm>
            <a:off x="5148064" y="4005064"/>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364088" y="1041650"/>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Intervention</a:t>
            </a:r>
          </a:p>
        </p:txBody>
      </p:sp>
      <p:pic>
        <p:nvPicPr>
          <p:cNvPr id="12" name="Image 11"/>
          <p:cNvPicPr>
            <a:picLocks noChangeAspect="1"/>
          </p:cNvPicPr>
          <p:nvPr userDrawn="1"/>
        </p:nvPicPr>
        <p:blipFill>
          <a:blip r:embed="rId2" cstate="print">
            <a:duotone>
              <a:prstClr val="black"/>
              <a:schemeClr val="bg2">
                <a:lumMod val="50000"/>
                <a:lumOff val="50000"/>
                <a:tint val="45000"/>
                <a:satMod val="400000"/>
              </a:schemeClr>
            </a:duotone>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19600" y="4369168"/>
            <a:ext cx="252000" cy="252000"/>
          </a:xfrm>
          <a:prstGeom prst="rect">
            <a:avLst/>
          </a:prstGeom>
        </p:spPr>
      </p:pic>
      <p:sp>
        <p:nvSpPr>
          <p:cNvPr id="13" name="Espace réservé du contenu 3"/>
          <p:cNvSpPr>
            <a:spLocks noGrp="1"/>
          </p:cNvSpPr>
          <p:nvPr>
            <p:ph sz="quarter" idx="2"/>
          </p:nvPr>
        </p:nvSpPr>
        <p:spPr>
          <a:xfrm>
            <a:off x="899593" y="4551040"/>
            <a:ext cx="3744416" cy="208915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
        <p:nvSpPr>
          <p:cNvPr id="14" name="Espace réservé du contenu 3"/>
          <p:cNvSpPr>
            <a:spLocks noGrp="1"/>
          </p:cNvSpPr>
          <p:nvPr>
            <p:ph sz="quarter" idx="11"/>
          </p:nvPr>
        </p:nvSpPr>
        <p:spPr>
          <a:xfrm>
            <a:off x="755576" y="1384126"/>
            <a:ext cx="3672408" cy="218889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dirty="0">
              <a:latin typeface="+mn-lt"/>
            </a:endParaRPr>
          </a:p>
        </p:txBody>
      </p:sp>
      <p:sp>
        <p:nvSpPr>
          <p:cNvPr id="15" name="Espace réservé du contenu 3"/>
          <p:cNvSpPr>
            <a:spLocks noGrp="1"/>
          </p:cNvSpPr>
          <p:nvPr>
            <p:ph sz="quarter" idx="12"/>
          </p:nvPr>
        </p:nvSpPr>
        <p:spPr>
          <a:xfrm>
            <a:off x="5004049" y="1412776"/>
            <a:ext cx="3615996" cy="2258053"/>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kern="1200" dirty="0">
              <a:solidFill>
                <a:schemeClr val="tx1"/>
              </a:solidFill>
              <a:latin typeface="+mn-lt"/>
            </a:endParaRPr>
          </a:p>
        </p:txBody>
      </p:sp>
      <p:sp>
        <p:nvSpPr>
          <p:cNvPr id="16" name="Espace réservé du contenu 3"/>
          <p:cNvSpPr>
            <a:spLocks noGrp="1"/>
          </p:cNvSpPr>
          <p:nvPr>
            <p:ph sz="quarter" idx="13"/>
          </p:nvPr>
        </p:nvSpPr>
        <p:spPr>
          <a:xfrm>
            <a:off x="5004049" y="4395861"/>
            <a:ext cx="3744415" cy="1985467"/>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pic>
        <p:nvPicPr>
          <p:cNvPr id="17" name="Picture 5"/>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942383" y="393976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22486" y="954855"/>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942383" y="942876"/>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3476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éf masque#2">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611561" y="3717032"/>
            <a:ext cx="4172722" cy="2376264"/>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5" name="Rectangle 361"/>
          <p:cNvSpPr/>
          <p:nvPr userDrawn="1"/>
        </p:nvSpPr>
        <p:spPr>
          <a:xfrm>
            <a:off x="719600" y="908720"/>
            <a:ext cx="3924408" cy="280831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6" name="Rectangle 361"/>
          <p:cNvSpPr/>
          <p:nvPr userDrawn="1"/>
        </p:nvSpPr>
        <p:spPr>
          <a:xfrm>
            <a:off x="4814970" y="3645024"/>
            <a:ext cx="4077510" cy="3040595"/>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7" name="Rectangle 361"/>
          <p:cNvSpPr/>
          <p:nvPr userDrawn="1"/>
        </p:nvSpPr>
        <p:spPr>
          <a:xfrm>
            <a:off x="4814970" y="708795"/>
            <a:ext cx="4077510" cy="281210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8" name="Rectangle 7"/>
          <p:cNvSpPr/>
          <p:nvPr userDrawn="1"/>
        </p:nvSpPr>
        <p:spPr>
          <a:xfrm>
            <a:off x="899592"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Contexte</a:t>
            </a:r>
          </a:p>
        </p:txBody>
      </p:sp>
      <p:sp>
        <p:nvSpPr>
          <p:cNvPr id="9" name="Rectangle 8"/>
          <p:cNvSpPr/>
          <p:nvPr userDrawn="1"/>
        </p:nvSpPr>
        <p:spPr>
          <a:xfrm>
            <a:off x="1017712" y="393305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Enjeux</a:t>
            </a:r>
          </a:p>
        </p:txBody>
      </p:sp>
      <p:sp>
        <p:nvSpPr>
          <p:cNvPr id="10" name="Rectangle 9"/>
          <p:cNvSpPr/>
          <p:nvPr userDrawn="1"/>
        </p:nvSpPr>
        <p:spPr>
          <a:xfrm>
            <a:off x="5148064" y="4005064"/>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276484" y="1031528"/>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12" name="Imag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5624" y="3951072"/>
            <a:ext cx="252000" cy="252000"/>
          </a:xfrm>
          <a:prstGeom prst="rect">
            <a:avLst/>
          </a:prstGeom>
        </p:spPr>
      </p:pic>
      <p:pic>
        <p:nvPicPr>
          <p:cNvPr id="17" name="Picture 5"/>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004048" y="393976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37927" y="954855"/>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926497" y="940594"/>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Espace réservé du contenu 3"/>
          <p:cNvSpPr>
            <a:spLocks noGrp="1"/>
          </p:cNvSpPr>
          <p:nvPr>
            <p:ph sz="quarter" idx="2"/>
          </p:nvPr>
        </p:nvSpPr>
        <p:spPr>
          <a:xfrm>
            <a:off x="5032254" y="1407361"/>
            <a:ext cx="3644202" cy="180020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
        <p:nvSpPr>
          <p:cNvPr id="21" name="Espace réservé du contenu 3"/>
          <p:cNvSpPr>
            <a:spLocks noGrp="1"/>
          </p:cNvSpPr>
          <p:nvPr>
            <p:ph sz="quarter" idx="11"/>
          </p:nvPr>
        </p:nvSpPr>
        <p:spPr>
          <a:xfrm>
            <a:off x="827584" y="1384126"/>
            <a:ext cx="3672408" cy="1972866"/>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dirty="0">
              <a:latin typeface="+mn-lt"/>
            </a:endParaRPr>
          </a:p>
        </p:txBody>
      </p:sp>
      <p:sp>
        <p:nvSpPr>
          <p:cNvPr id="22" name="Espace réservé du contenu 3"/>
          <p:cNvSpPr>
            <a:spLocks noGrp="1"/>
          </p:cNvSpPr>
          <p:nvPr>
            <p:ph sz="quarter" idx="12"/>
          </p:nvPr>
        </p:nvSpPr>
        <p:spPr>
          <a:xfrm>
            <a:off x="742834" y="4293097"/>
            <a:ext cx="3901173" cy="180020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kern="1200" dirty="0">
              <a:solidFill>
                <a:schemeClr val="tx1"/>
              </a:solidFill>
              <a:latin typeface="+mn-lt"/>
            </a:endParaRPr>
          </a:p>
        </p:txBody>
      </p:sp>
      <p:sp>
        <p:nvSpPr>
          <p:cNvPr id="23" name="Espace réservé du contenu 3"/>
          <p:cNvSpPr>
            <a:spLocks noGrp="1"/>
          </p:cNvSpPr>
          <p:nvPr>
            <p:ph sz="quarter" idx="13"/>
          </p:nvPr>
        </p:nvSpPr>
        <p:spPr>
          <a:xfrm>
            <a:off x="5004049" y="4395861"/>
            <a:ext cx="3744415" cy="1985467"/>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Tree>
    <p:extLst>
      <p:ext uri="{BB962C8B-B14F-4D97-AF65-F5344CB8AC3E}">
        <p14:creationId xmlns:p14="http://schemas.microsoft.com/office/powerpoint/2010/main" val="101668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éf masque#3">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467544" y="3717032"/>
            <a:ext cx="4392487" cy="295232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5" name="Rectangle 361"/>
          <p:cNvSpPr/>
          <p:nvPr userDrawn="1"/>
        </p:nvSpPr>
        <p:spPr>
          <a:xfrm>
            <a:off x="575584" y="908720"/>
            <a:ext cx="4284447" cy="309622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6" name="Rectangle 361"/>
          <p:cNvSpPr/>
          <p:nvPr userDrawn="1"/>
        </p:nvSpPr>
        <p:spPr>
          <a:xfrm flipH="1">
            <a:off x="4860032" y="3933056"/>
            <a:ext cx="3888432" cy="260854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7" name="Rectangle 361"/>
          <p:cNvSpPr/>
          <p:nvPr userDrawn="1"/>
        </p:nvSpPr>
        <p:spPr>
          <a:xfrm>
            <a:off x="4716016" y="971022"/>
            <a:ext cx="4176464" cy="281210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8" name="Rectangle 7"/>
          <p:cNvSpPr/>
          <p:nvPr userDrawn="1"/>
        </p:nvSpPr>
        <p:spPr>
          <a:xfrm>
            <a:off x="755576"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Contexte</a:t>
            </a:r>
          </a:p>
        </p:txBody>
      </p:sp>
      <p:sp>
        <p:nvSpPr>
          <p:cNvPr id="9" name="Rectangle 8"/>
          <p:cNvSpPr/>
          <p:nvPr userDrawn="1"/>
        </p:nvSpPr>
        <p:spPr>
          <a:xfrm>
            <a:off x="873696" y="399111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10" name="Rectangle 9"/>
          <p:cNvSpPr/>
          <p:nvPr userDrawn="1"/>
        </p:nvSpPr>
        <p:spPr>
          <a:xfrm>
            <a:off x="5004048" y="429309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420500" y="1293755"/>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12" name="Imag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3009" y="1041094"/>
            <a:ext cx="248591" cy="251996"/>
          </a:xfrm>
          <a:prstGeom prst="rect">
            <a:avLst/>
          </a:prstGeom>
        </p:spPr>
      </p:pic>
      <p:pic>
        <p:nvPicPr>
          <p:cNvPr id="13" name="Image 12"/>
          <p:cNvPicPr>
            <a:picLocks noChangeAspect="1"/>
          </p:cNvPicPr>
          <p:nvPr userDrawn="1"/>
        </p:nvPicPr>
        <p:blipFill>
          <a:blip r:embed="rId3" cstate="print">
            <a:extLst>
              <a:ext uri="{BEBA8EAE-BF5A-486C-A8C5-ECC9F3942E4B}">
                <a14:imgProps xmlns:a14="http://schemas.microsoft.com/office/drawing/2010/main">
                  <a14:imgLayer r:embed="rId4">
                    <a14:imgEffect>
                      <a14:sharpenSoften amount="-61000"/>
                    </a14:imgEffect>
                    <a14:imgEffect>
                      <a14:colorTemperature colorTemp="3375"/>
                    </a14:imgEffect>
                    <a14:imgEffect>
                      <a14:saturation sat="75000"/>
                    </a14:imgEffect>
                    <a14:imgEffect>
                      <a14:brightnessContrast bright="-54000" contrast="-100000"/>
                    </a14:imgEffect>
                  </a14:imgLayer>
                </a14:imgProps>
              </a:ext>
              <a:ext uri="{28A0092B-C50C-407E-A947-70E740481C1C}">
                <a14:useLocalDpi xmlns:a14="http://schemas.microsoft.com/office/drawing/2010/main" val="0"/>
              </a:ext>
            </a:extLst>
          </a:blip>
          <a:stretch>
            <a:fillRect/>
          </a:stretch>
        </p:blipFill>
        <p:spPr>
          <a:xfrm>
            <a:off x="575584" y="4009128"/>
            <a:ext cx="252000" cy="252000"/>
          </a:xfrm>
          <a:prstGeom prst="rect">
            <a:avLst/>
          </a:prstGeom>
        </p:spPr>
      </p:pic>
      <p:sp>
        <p:nvSpPr>
          <p:cNvPr id="14" name="Espace réservé du contenu 3"/>
          <p:cNvSpPr>
            <a:spLocks noGrp="1"/>
          </p:cNvSpPr>
          <p:nvPr>
            <p:ph sz="quarter" idx="2"/>
          </p:nvPr>
        </p:nvSpPr>
        <p:spPr>
          <a:xfrm>
            <a:off x="683569" y="4293096"/>
            <a:ext cx="4032448" cy="208915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buFont typeface="Wingdings" pitchFamily="2" charset="2"/>
              <a:buNone/>
              <a:defRPr/>
            </a:pPr>
            <a:endParaRPr lang="fr-FR" sz="1100" dirty="0">
              <a:latin typeface="+mn-lt"/>
            </a:endParaRPr>
          </a:p>
        </p:txBody>
      </p:sp>
      <p:sp>
        <p:nvSpPr>
          <p:cNvPr id="15" name="Espace réservé du contenu 3"/>
          <p:cNvSpPr>
            <a:spLocks noGrp="1"/>
          </p:cNvSpPr>
          <p:nvPr>
            <p:ph sz="quarter" idx="11"/>
          </p:nvPr>
        </p:nvSpPr>
        <p:spPr>
          <a:xfrm>
            <a:off x="683023" y="1412776"/>
            <a:ext cx="3888978" cy="218889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lgn="just">
              <a:buFont typeface="Wingdings" pitchFamily="2" charset="2"/>
              <a:buNone/>
              <a:defRPr/>
            </a:pPr>
            <a:endParaRPr lang="fr-FR" sz="1100" dirty="0">
              <a:solidFill>
                <a:schemeClr val="tx1"/>
              </a:solidFill>
              <a:latin typeface="+mn-lt"/>
            </a:endParaRPr>
          </a:p>
        </p:txBody>
      </p:sp>
      <p:sp>
        <p:nvSpPr>
          <p:cNvPr id="16" name="Espace réservé du contenu 3"/>
          <p:cNvSpPr>
            <a:spLocks noGrp="1"/>
          </p:cNvSpPr>
          <p:nvPr>
            <p:ph sz="quarter" idx="12"/>
          </p:nvPr>
        </p:nvSpPr>
        <p:spPr>
          <a:xfrm>
            <a:off x="4942384" y="1675003"/>
            <a:ext cx="3806080" cy="2258053"/>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lgn="just">
              <a:defRPr/>
            </a:pPr>
            <a:endParaRPr lang="fr-FR" sz="1100" kern="1200" dirty="0">
              <a:latin typeface="+mn-lt"/>
            </a:endParaRPr>
          </a:p>
        </p:txBody>
      </p:sp>
      <p:sp>
        <p:nvSpPr>
          <p:cNvPr id="17" name="Espace réservé du contenu 3"/>
          <p:cNvSpPr>
            <a:spLocks noGrp="1"/>
          </p:cNvSpPr>
          <p:nvPr>
            <p:ph sz="quarter" idx="13"/>
          </p:nvPr>
        </p:nvSpPr>
        <p:spPr>
          <a:xfrm>
            <a:off x="5013732" y="4721903"/>
            <a:ext cx="3662724" cy="1875449"/>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defRPr/>
            </a:pPr>
            <a:endParaRPr lang="fr-FR" sz="1100" kern="1200" dirty="0">
              <a:latin typeface="+mn-lt"/>
            </a:endParaRPr>
          </a:p>
        </p:txBody>
      </p:sp>
      <p:pic>
        <p:nvPicPr>
          <p:cNvPr id="18" name="Picture 5"/>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942383" y="4221088"/>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406292" y="120282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8370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p:cNvSpPr>
            <a:spLocks noGrp="1"/>
          </p:cNvSpPr>
          <p:nvPr>
            <p:ph type="title" sz="quarter"/>
          </p:nvPr>
        </p:nvSpPr>
        <p:spPr>
          <a:xfrm>
            <a:off x="1979712" y="-99392"/>
            <a:ext cx="5627687" cy="774700"/>
          </a:xfrm>
        </p:spPr>
        <p:txBody>
          <a:bodyPr/>
          <a:lstStyle/>
          <a:p>
            <a:r>
              <a:rPr lang="fr-FR"/>
              <a:t>Cliquez pour modifier le style du titre</a:t>
            </a:r>
          </a:p>
        </p:txBody>
      </p:sp>
      <p:sp>
        <p:nvSpPr>
          <p:cNvPr id="3" name="Espace réservé du contenu 2"/>
          <p:cNvSpPr>
            <a:spLocks noGrp="1"/>
          </p:cNvSpPr>
          <p:nvPr>
            <p:ph sz="quarter" idx="1"/>
          </p:nvPr>
        </p:nvSpPr>
        <p:spPr>
          <a:xfrm>
            <a:off x="889248" y="836712"/>
            <a:ext cx="3884240" cy="273662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quarter" idx="2"/>
          </p:nvPr>
        </p:nvSpPr>
        <p:spPr>
          <a:xfrm>
            <a:off x="4936232" y="836712"/>
            <a:ext cx="3884240" cy="273662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p:cNvSpPr>
            <a:spLocks noGrp="1"/>
          </p:cNvSpPr>
          <p:nvPr>
            <p:ph sz="quarter" idx="3"/>
          </p:nvPr>
        </p:nvSpPr>
        <p:spPr>
          <a:xfrm>
            <a:off x="889248" y="3717032"/>
            <a:ext cx="3884240" cy="2736626"/>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Espace réservé du contenu 5"/>
          <p:cNvSpPr>
            <a:spLocks noGrp="1"/>
          </p:cNvSpPr>
          <p:nvPr>
            <p:ph sz="quarter" idx="4"/>
          </p:nvPr>
        </p:nvSpPr>
        <p:spPr>
          <a:xfrm>
            <a:off x="4936232" y="3717032"/>
            <a:ext cx="3884240" cy="2736626"/>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135"/>
          <p:cNvSpPr>
            <a:spLocks noGrp="1" noChangeArrowheads="1"/>
          </p:cNvSpPr>
          <p:nvPr>
            <p:ph type="dt" sz="quarter" idx="10"/>
          </p:nvPr>
        </p:nvSpPr>
        <p:spPr>
          <a:ln/>
        </p:spPr>
        <p:txBody>
          <a:bodyPr/>
          <a:lstStyle>
            <a:lvl1pPr>
              <a:defRPr/>
            </a:lvl1pPr>
          </a:lstStyle>
          <a:p>
            <a:pPr>
              <a:defRPr/>
            </a:pPr>
            <a:fld id="{0A6AF268-BB7D-4651-9700-CE6A617F71EA}" type="datetime5">
              <a:rPr lang="fr-FR" smtClean="0"/>
              <a:t>1-avr.-20</a:t>
            </a:fld>
            <a:endParaRPr lang="fr-FR"/>
          </a:p>
        </p:txBody>
      </p:sp>
    </p:spTree>
    <p:extLst>
      <p:ext uri="{BB962C8B-B14F-4D97-AF65-F5344CB8AC3E}">
        <p14:creationId xmlns:p14="http://schemas.microsoft.com/office/powerpoint/2010/main" val="30800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grpSp>
        <p:nvGrpSpPr>
          <p:cNvPr id="7" name="Groupe 6"/>
          <p:cNvGrpSpPr/>
          <p:nvPr userDrawn="1"/>
        </p:nvGrpSpPr>
        <p:grpSpPr>
          <a:xfrm>
            <a:off x="603264" y="836711"/>
            <a:ext cx="8540736" cy="6021291"/>
            <a:chOff x="603264" y="836711"/>
            <a:chExt cx="8540736" cy="6021291"/>
          </a:xfrm>
        </p:grpSpPr>
        <p:sp>
          <p:nvSpPr>
            <p:cNvPr id="8" name="Rectangle 7"/>
            <p:cNvSpPr/>
            <p:nvPr userDrawn="1"/>
          </p:nvSpPr>
          <p:spPr>
            <a:xfrm>
              <a:off x="2051720" y="836711"/>
              <a:ext cx="7092280" cy="6021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reeform 25"/>
            <p:cNvSpPr>
              <a:spLocks/>
            </p:cNvSpPr>
            <p:nvPr userDrawn="1"/>
          </p:nvSpPr>
          <p:spPr bwMode="auto">
            <a:xfrm rot="5400000">
              <a:off x="-1683153" y="3123129"/>
              <a:ext cx="6021290" cy="1448455"/>
            </a:xfrm>
            <a:prstGeom prst="flowChartDocument">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noFill/>
              </a:endParaRPr>
            </a:p>
          </p:txBody>
        </p:sp>
      </p:grpSp>
      <p:sp>
        <p:nvSpPr>
          <p:cNvPr id="2" name="Titre 1"/>
          <p:cNvSpPr>
            <a:spLocks noGrp="1"/>
          </p:cNvSpPr>
          <p:nvPr>
            <p:ph type="title"/>
          </p:nvPr>
        </p:nvSpPr>
        <p:spPr>
          <a:xfrm>
            <a:off x="1979712" y="-99392"/>
            <a:ext cx="5627687" cy="774700"/>
          </a:xfrm>
        </p:spPr>
        <p:txBody>
          <a:bodyPr/>
          <a:lstStyle/>
          <a:p>
            <a:r>
              <a:rPr lang="fr-FR" dirty="0"/>
              <a:t>Cliquez pour modifier le style du titre</a:t>
            </a:r>
          </a:p>
        </p:txBody>
      </p:sp>
      <p:sp>
        <p:nvSpPr>
          <p:cNvPr id="3" name="Espace réservé du texte 2"/>
          <p:cNvSpPr>
            <a:spLocks noGrp="1"/>
          </p:cNvSpPr>
          <p:nvPr>
            <p:ph type="body" sz="half" idx="1"/>
          </p:nvPr>
        </p:nvSpPr>
        <p:spPr>
          <a:xfrm>
            <a:off x="899592" y="980728"/>
            <a:ext cx="3596208" cy="561662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quarter" idx="2"/>
          </p:nvPr>
        </p:nvSpPr>
        <p:spPr>
          <a:xfrm>
            <a:off x="4648200" y="980728"/>
            <a:ext cx="4316288" cy="27363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p:cNvSpPr>
            <a:spLocks noGrp="1"/>
          </p:cNvSpPr>
          <p:nvPr>
            <p:ph sz="quarter" idx="3"/>
          </p:nvPr>
        </p:nvSpPr>
        <p:spPr>
          <a:xfrm>
            <a:off x="4648200" y="3861049"/>
            <a:ext cx="4316288" cy="2736303"/>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Rectangle 135"/>
          <p:cNvSpPr>
            <a:spLocks noGrp="1" noChangeArrowheads="1"/>
          </p:cNvSpPr>
          <p:nvPr>
            <p:ph type="dt" sz="quarter" idx="10"/>
          </p:nvPr>
        </p:nvSpPr>
        <p:spPr>
          <a:ln/>
        </p:spPr>
        <p:txBody>
          <a:bodyPr/>
          <a:lstStyle>
            <a:lvl1pPr>
              <a:defRPr/>
            </a:lvl1pPr>
          </a:lstStyle>
          <a:p>
            <a:pPr>
              <a:defRPr/>
            </a:pPr>
            <a:fld id="{2056141A-AF44-4680-ADD5-F40013B64732}" type="datetime5">
              <a:rPr lang="fr-FR" smtClean="0"/>
              <a:t>1-avr.-20</a:t>
            </a:fld>
            <a:endParaRPr lang="fr-FR"/>
          </a:p>
        </p:txBody>
      </p:sp>
    </p:spTree>
    <p:extLst>
      <p:ext uri="{BB962C8B-B14F-4D97-AF65-F5344CB8AC3E}">
        <p14:creationId xmlns:p14="http://schemas.microsoft.com/office/powerpoint/2010/main" val="15136475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162" name="Rectangle 130"/>
          <p:cNvSpPr>
            <a:spLocks noGrp="1" noChangeArrowheads="1"/>
          </p:cNvSpPr>
          <p:nvPr>
            <p:ph type="title"/>
          </p:nvPr>
        </p:nvSpPr>
        <p:spPr bwMode="auto">
          <a:xfrm>
            <a:off x="1654470" y="-16262"/>
            <a:ext cx="6013874" cy="7747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44167" name="Rectangle 135"/>
          <p:cNvSpPr>
            <a:spLocks noGrp="1" noChangeArrowheads="1"/>
          </p:cNvSpPr>
          <p:nvPr>
            <p:ph type="dt" sz="quarter" idx="2"/>
          </p:nvPr>
        </p:nvSpPr>
        <p:spPr bwMode="auto">
          <a:xfrm>
            <a:off x="-36512" y="6603826"/>
            <a:ext cx="720079" cy="209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500" b="1" i="1">
                <a:ln>
                  <a:noFill/>
                </a:ln>
                <a:solidFill>
                  <a:schemeClr val="tx1"/>
                </a:solidFill>
                <a:effectLst>
                  <a:outerShdw blurRad="38100" dist="38100" dir="2700000" algn="tl">
                    <a:srgbClr val="000000">
                      <a:alpha val="43137"/>
                    </a:srgbClr>
                  </a:outerShdw>
                </a:effectLst>
                <a:cs typeface="+mn-cs"/>
              </a:defRPr>
            </a:lvl1pPr>
          </a:lstStyle>
          <a:p>
            <a:pPr>
              <a:defRPr/>
            </a:pPr>
            <a:fld id="{CC69F753-914E-4AB4-86FF-5F25E9EF09DE}" type="datetime5">
              <a:rPr lang="fr-FR" smtClean="0"/>
              <a:pPr>
                <a:defRPr/>
              </a:pPr>
              <a:t>1-avr.-20</a:t>
            </a:fld>
            <a:endParaRPr lang="fr-FR" dirty="0"/>
          </a:p>
        </p:txBody>
      </p:sp>
      <p:sp>
        <p:nvSpPr>
          <p:cNvPr id="1027" name="Rectangle 129"/>
          <p:cNvSpPr>
            <a:spLocks noGrp="1" noChangeArrowheads="1"/>
          </p:cNvSpPr>
          <p:nvPr>
            <p:ph type="body" idx="1"/>
          </p:nvPr>
        </p:nvSpPr>
        <p:spPr bwMode="auto">
          <a:xfrm>
            <a:off x="827584" y="836712"/>
            <a:ext cx="8208912" cy="568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cSld>
  <p:clrMap bg1="dk2" tx1="lt1" bg2="dk1" tx2="lt2" accent1="accent1" accent2="accent2" accent3="accent3" accent4="accent4" accent5="accent5" accent6="accent6" hlink="hlink" folHlink="folHlink"/>
  <p:sldLayoutIdLst>
    <p:sldLayoutId id="2147484014" r:id="rId1"/>
    <p:sldLayoutId id="2147484015" r:id="rId2"/>
    <p:sldLayoutId id="2147484016" r:id="rId3"/>
    <p:sldLayoutId id="2147484010" r:id="rId4"/>
    <p:sldLayoutId id="2147484011" r:id="rId5"/>
  </p:sldLayoutIdLst>
  <p:hf sldNum="0" hdr="0"/>
  <p:txStyles>
    <p:titleStyle>
      <a:lvl1pPr algn="ctr" rtl="0" eaLnBrk="1" fontAlgn="base" hangingPunct="1">
        <a:spcBef>
          <a:spcPct val="0"/>
        </a:spcBef>
        <a:spcAft>
          <a:spcPct val="0"/>
        </a:spcAft>
        <a:defRPr lang="fr-FR" sz="2000" b="1" dirty="0" smtClean="0">
          <a:ln>
            <a:solidFill>
              <a:schemeClr val="bg2">
                <a:lumMod val="50000"/>
                <a:lumOff val="50000"/>
              </a:schemeClr>
            </a:solidFill>
          </a:ln>
          <a:solidFill>
            <a:schemeClr val="tx1"/>
          </a:solidFill>
          <a:effectLst>
            <a:outerShdw blurRad="50800" dist="38100" dir="2700000" algn="tl" rotWithShape="0">
              <a:prstClr val="black">
                <a:alpha val="40000"/>
              </a:prstClr>
            </a:outerShdw>
          </a:effectLst>
          <a:latin typeface="+mj-lt"/>
          <a:ea typeface="+mj-ea"/>
          <a:cs typeface="+mj-cs"/>
        </a:defRPr>
      </a:lvl1pPr>
      <a:lvl2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2pPr>
      <a:lvl3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3pPr>
      <a:lvl4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4pPr>
      <a:lvl5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5pPr>
      <a:lvl6pPr marL="4572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6pPr>
      <a:lvl7pPr marL="9144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7pPr>
      <a:lvl8pPr marL="13716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8pPr>
      <a:lvl9pPr marL="18288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9pPr>
    </p:titleStyle>
    <p:bodyStyle>
      <a:lvl1pPr marL="0" indent="0" algn="l" rtl="0" eaLnBrk="0" fontAlgn="base" hangingPunct="0">
        <a:spcBef>
          <a:spcPct val="20000"/>
        </a:spcBef>
        <a:spcAft>
          <a:spcPct val="0"/>
        </a:spcAft>
        <a:buClr>
          <a:srgbClr val="CC3300"/>
        </a:buClr>
        <a:buSzPct val="120000"/>
        <a:buFont typeface="Wingdings" pitchFamily="2" charset="2"/>
        <a:buNone/>
        <a:defRPr sz="1800">
          <a:solidFill>
            <a:schemeClr val="bg2">
              <a:lumMod val="65000"/>
              <a:lumOff val="35000"/>
            </a:schemeClr>
          </a:solidFill>
          <a:latin typeface="+mn-lt"/>
          <a:ea typeface="+mn-ea"/>
          <a:cs typeface="+mn-cs"/>
        </a:defRPr>
      </a:lvl1pPr>
      <a:lvl2pPr marL="742950" indent="-285750" algn="l" rtl="0" eaLnBrk="0" fontAlgn="base" hangingPunct="0">
        <a:spcBef>
          <a:spcPct val="20000"/>
        </a:spcBef>
        <a:spcAft>
          <a:spcPct val="0"/>
        </a:spcAft>
        <a:buClr>
          <a:srgbClr val="C33439"/>
        </a:buClr>
        <a:buFont typeface="Wingdings 3" pitchFamily="18" charset="2"/>
        <a:buChar char=""/>
        <a:defRPr sz="1400">
          <a:solidFill>
            <a:schemeClr val="bg2">
              <a:lumMod val="65000"/>
              <a:lumOff val="35000"/>
            </a:schemeClr>
          </a:solidFill>
          <a:latin typeface="+mn-lt"/>
        </a:defRPr>
      </a:lvl2pPr>
      <a:lvl3pPr marL="1143000" indent="-228600" algn="l" rtl="0" eaLnBrk="0" fontAlgn="base" hangingPunct="0">
        <a:spcBef>
          <a:spcPct val="20000"/>
        </a:spcBef>
        <a:spcAft>
          <a:spcPct val="0"/>
        </a:spcAft>
        <a:buClr>
          <a:srgbClr val="CC3300"/>
        </a:buClr>
        <a:buFont typeface="Wingdings" pitchFamily="2" charset="2"/>
        <a:buChar char="ü"/>
        <a:defRPr sz="1400">
          <a:solidFill>
            <a:schemeClr val="bg2">
              <a:lumMod val="65000"/>
              <a:lumOff val="35000"/>
            </a:schemeClr>
          </a:solidFill>
          <a:latin typeface="+mn-lt"/>
        </a:defRPr>
      </a:lvl3pPr>
      <a:lvl4pPr marL="1600200" indent="-228600" algn="l" rtl="0" eaLnBrk="0" fontAlgn="base" hangingPunct="0">
        <a:spcBef>
          <a:spcPct val="20000"/>
        </a:spcBef>
        <a:spcAft>
          <a:spcPct val="0"/>
        </a:spcAft>
        <a:buClr>
          <a:srgbClr val="CC3300"/>
        </a:buClr>
        <a:buFont typeface="Verdana" pitchFamily="34" charset="0"/>
        <a:buChar char="-"/>
        <a:defRPr sz="1200">
          <a:solidFill>
            <a:schemeClr val="bg2">
              <a:lumMod val="65000"/>
              <a:lumOff val="35000"/>
            </a:schemeClr>
          </a:solidFill>
          <a:latin typeface="+mn-lt"/>
        </a:defRPr>
      </a:lvl4pPr>
      <a:lvl5pPr marL="2057400" indent="-228600" algn="l" rtl="0" eaLnBrk="0" fontAlgn="base" hangingPunct="0">
        <a:spcBef>
          <a:spcPct val="20000"/>
        </a:spcBef>
        <a:spcAft>
          <a:spcPct val="0"/>
        </a:spcAft>
        <a:buClr>
          <a:srgbClr val="CC3300"/>
        </a:buClr>
        <a:buSzPct val="60000"/>
        <a:buFont typeface="Wingdings" pitchFamily="2" charset="2"/>
        <a:buChar char="§"/>
        <a:defRPr sz="1200">
          <a:solidFill>
            <a:schemeClr val="bg2">
              <a:lumMod val="65000"/>
              <a:lumOff val="35000"/>
            </a:schemeClr>
          </a:solidFill>
          <a:latin typeface="+mn-lt"/>
        </a:defRPr>
      </a:lvl5pPr>
      <a:lvl6pPr marL="25146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6pPr>
      <a:lvl7pPr marL="29718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7pPr>
      <a:lvl8pPr marL="34290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8pPr>
      <a:lvl9pPr marL="38862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6.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image" Target="../media/image12.png"/><Relationship Id="rId1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61"/>
          <p:cNvSpPr/>
          <p:nvPr/>
        </p:nvSpPr>
        <p:spPr>
          <a:xfrm>
            <a:off x="4499992" y="3512885"/>
            <a:ext cx="4392487" cy="2742969"/>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26" name="Rectangle 361"/>
          <p:cNvSpPr/>
          <p:nvPr/>
        </p:nvSpPr>
        <p:spPr>
          <a:xfrm>
            <a:off x="323528" y="3056506"/>
            <a:ext cx="4433663" cy="3180805"/>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27" name="Rectangle 361"/>
          <p:cNvSpPr/>
          <p:nvPr/>
        </p:nvSpPr>
        <p:spPr>
          <a:xfrm>
            <a:off x="467544" y="692696"/>
            <a:ext cx="4176464" cy="269243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36" name="Rectangle 361"/>
          <p:cNvSpPr/>
          <p:nvPr/>
        </p:nvSpPr>
        <p:spPr>
          <a:xfrm>
            <a:off x="4499992" y="620529"/>
            <a:ext cx="4392488" cy="284262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50" name="Rectangle 49"/>
          <p:cNvSpPr/>
          <p:nvPr/>
        </p:nvSpPr>
        <p:spPr>
          <a:xfrm>
            <a:off x="716135" y="80705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Contexte</a:t>
            </a:r>
          </a:p>
        </p:txBody>
      </p:sp>
      <p:sp>
        <p:nvSpPr>
          <p:cNvPr id="51" name="Rectangle 50"/>
          <p:cNvSpPr/>
          <p:nvPr/>
        </p:nvSpPr>
        <p:spPr>
          <a:xfrm>
            <a:off x="873696" y="3335605"/>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53" name="Rectangle 52"/>
          <p:cNvSpPr/>
          <p:nvPr/>
        </p:nvSpPr>
        <p:spPr>
          <a:xfrm>
            <a:off x="5148064" y="3789040"/>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55" name="Rectangle 54"/>
          <p:cNvSpPr/>
          <p:nvPr/>
        </p:nvSpPr>
        <p:spPr>
          <a:xfrm>
            <a:off x="5060460" y="892461"/>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58" name="Image 5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993" y="825070"/>
            <a:ext cx="248591" cy="251996"/>
          </a:xfrm>
          <a:prstGeom prst="rect">
            <a:avLst/>
          </a:prstGeom>
        </p:spPr>
      </p:pic>
      <p:sp>
        <p:nvSpPr>
          <p:cNvPr id="37" name="Espace réservé du contenu 3"/>
          <p:cNvSpPr>
            <a:spLocks noGrp="1"/>
          </p:cNvSpPr>
          <p:nvPr>
            <p:ph sz="quarter" idx="2"/>
          </p:nvPr>
        </p:nvSpPr>
        <p:spPr>
          <a:xfrm>
            <a:off x="467544" y="3559296"/>
            <a:ext cx="4176464" cy="2678016"/>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buFont typeface="Wingdings" pitchFamily="2" charset="2"/>
              <a:buNone/>
              <a:defRPr/>
            </a:pPr>
            <a:endParaRPr lang="fr-FR" sz="1000" b="1" i="1" dirty="0"/>
          </a:p>
          <a:p>
            <a:pPr algn="just"/>
            <a:r>
              <a:rPr lang="fr-FR" sz="1100" dirty="0">
                <a:latin typeface="+mn-lt"/>
              </a:rPr>
              <a:t>La transformation digitale et les usages collaboratifs sont aujourd’hui placés au cœur de la stratégie des bancassureurs.</a:t>
            </a:r>
          </a:p>
          <a:p>
            <a:pPr algn="just"/>
            <a:r>
              <a:rPr lang="fr-FR" sz="1100" dirty="0">
                <a:latin typeface="+mn-lt"/>
              </a:rPr>
              <a:t>Dans cette logique, le Groupe BPCE cherche à accélérer le rapprochement de ses entités en fédérant les pratiques, en proposant des outils et pratiques Groupe. D’où la création de 89C3, sa Direction du Digital, positionnée au sein de BPCE-SA, l’entité siège.</a:t>
            </a:r>
          </a:p>
          <a:p>
            <a:pPr algn="just"/>
            <a:r>
              <a:rPr lang="fr-FR" sz="1100" dirty="0">
                <a:latin typeface="+mn-lt"/>
              </a:rPr>
              <a:t>Celle-ci vise, notamment, la mise en place de deux outils emblématiques : un </a:t>
            </a:r>
            <a:r>
              <a:rPr lang="fr-FR" sz="1100" i="1" dirty="0">
                <a:latin typeface="+mn-lt"/>
              </a:rPr>
              <a:t>Réseau Social Groupe</a:t>
            </a:r>
            <a:r>
              <a:rPr lang="fr-FR" sz="1100" dirty="0">
                <a:latin typeface="+mn-lt"/>
              </a:rPr>
              <a:t>, autour de la solution Microsoft Yammer</a:t>
            </a:r>
            <a:r>
              <a:rPr lang="fr-FR" sz="1100" dirty="0"/>
              <a:t>©</a:t>
            </a:r>
            <a:r>
              <a:rPr lang="fr-FR" sz="1100" dirty="0">
                <a:latin typeface="+mn-lt"/>
              </a:rPr>
              <a:t>, et un </a:t>
            </a:r>
            <a:r>
              <a:rPr lang="fr-FR" sz="1100" i="1" dirty="0">
                <a:latin typeface="+mn-lt"/>
              </a:rPr>
              <a:t>Application store </a:t>
            </a:r>
            <a:r>
              <a:rPr lang="fr-FR" sz="1100" dirty="0">
                <a:latin typeface="+mn-lt"/>
              </a:rPr>
              <a:t>proposant des apps aussi bien internes qu’externes, en accès public.</a:t>
            </a:r>
          </a:p>
        </p:txBody>
      </p:sp>
      <p:sp>
        <p:nvSpPr>
          <p:cNvPr id="52" name="Espace réservé du contenu 3"/>
          <p:cNvSpPr>
            <a:spLocks noGrp="1"/>
          </p:cNvSpPr>
          <p:nvPr>
            <p:ph sz="quarter" idx="2"/>
          </p:nvPr>
        </p:nvSpPr>
        <p:spPr>
          <a:xfrm>
            <a:off x="513948" y="1124744"/>
            <a:ext cx="3986044" cy="2303463"/>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lgn="just">
              <a:buClr>
                <a:schemeClr val="tx1"/>
              </a:buClr>
              <a:defRPr/>
            </a:pPr>
            <a:r>
              <a:rPr lang="fr-FR" sz="1100" dirty="0">
                <a:solidFill>
                  <a:schemeClr val="tx1"/>
                </a:solidFill>
              </a:rPr>
              <a:t>Le Groupe BPCE exerce tous les métiers de la banque et de l’assurance en s’appuyant sur ses deux grands réseaux coopératifs, Banques Populaires et Caisse d’Epargne, ainsi que sur ses filiales. </a:t>
            </a:r>
          </a:p>
          <a:p>
            <a:pPr algn="just">
              <a:buClr>
                <a:schemeClr val="tx1"/>
              </a:buClr>
              <a:defRPr/>
            </a:pPr>
            <a:r>
              <a:rPr lang="fr-FR" sz="1100" kern="1200" dirty="0">
                <a:solidFill>
                  <a:schemeClr val="tx1"/>
                </a:solidFill>
                <a:latin typeface="+mn-lt"/>
              </a:rPr>
              <a:t>Avec 108 000 collaborateurs, il est le 2 </a:t>
            </a:r>
            <a:r>
              <a:rPr lang="fr-FR" sz="1100" kern="1200" dirty="0" err="1">
                <a:solidFill>
                  <a:schemeClr val="tx1"/>
                </a:solidFill>
                <a:latin typeface="+mn-lt"/>
              </a:rPr>
              <a:t>ème</a:t>
            </a:r>
            <a:r>
              <a:rPr lang="fr-FR" sz="1100" kern="1200" dirty="0">
                <a:solidFill>
                  <a:schemeClr val="tx1"/>
                </a:solidFill>
                <a:latin typeface="+mn-lt"/>
              </a:rPr>
              <a:t> groupe bancaire français, et compte 31 Millions de clients. 15 banques Populaires, 17 Caisses d’Epargne, Natixis, Crédit Foncier, Banque Palatine,…Et contribue au financement de 20% de l’économie française.</a:t>
            </a:r>
          </a:p>
        </p:txBody>
      </p:sp>
      <p:sp>
        <p:nvSpPr>
          <p:cNvPr id="54" name="Espace réservé du contenu 3"/>
          <p:cNvSpPr>
            <a:spLocks noGrp="1"/>
          </p:cNvSpPr>
          <p:nvPr>
            <p:ph sz="quarter" idx="2"/>
          </p:nvPr>
        </p:nvSpPr>
        <p:spPr>
          <a:xfrm>
            <a:off x="4572000" y="1197545"/>
            <a:ext cx="4176464" cy="2735511"/>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lvl="1" indent="0" algn="just">
              <a:buClr>
                <a:schemeClr val="bg2">
                  <a:lumMod val="65000"/>
                  <a:lumOff val="35000"/>
                </a:schemeClr>
              </a:buClr>
              <a:buSzPct val="120000"/>
              <a:buNone/>
              <a:defRPr/>
            </a:pPr>
            <a:r>
              <a:rPr lang="fr-FR" sz="1100" dirty="0">
                <a:latin typeface="+mn-lt"/>
              </a:rPr>
              <a:t>Notre </a:t>
            </a:r>
            <a:r>
              <a:rPr lang="fr-FR" sz="1100" kern="1200" dirty="0">
                <a:latin typeface="+mn-lt"/>
              </a:rPr>
              <a:t>consultant apporte une triple expertise auprès de l’entité BPCE-IT, opérateur informatique Groupe, sur lequel repose la conception et la mise en place des solutions souhaitées par le 89C3 :</a:t>
            </a:r>
          </a:p>
          <a:p>
            <a:pPr marL="342900" lvl="1" indent="-160338" algn="just">
              <a:buClr>
                <a:schemeClr val="tx1"/>
              </a:buClr>
              <a:buSzPct val="120000"/>
              <a:buFont typeface="Verdana" panose="020B0604030504040204" pitchFamily="34" charset="0"/>
              <a:buChar char="●"/>
              <a:defRPr/>
            </a:pPr>
            <a:r>
              <a:rPr lang="fr-FR" sz="1100" kern="1200" dirty="0">
                <a:latin typeface="+mn-lt"/>
              </a:rPr>
              <a:t>il apporte son savoir-faire méthodologique pour cadrer les deux projets,</a:t>
            </a:r>
          </a:p>
          <a:p>
            <a:pPr marL="342900" lvl="1" indent="-160338" algn="just">
              <a:buClr>
                <a:schemeClr val="tx1"/>
              </a:buClr>
              <a:buSzPct val="120000"/>
              <a:buFont typeface="Verdana" panose="020B0604030504040204" pitchFamily="34" charset="0"/>
              <a:buChar char="●"/>
              <a:defRPr/>
            </a:pPr>
            <a:r>
              <a:rPr lang="fr-FR" sz="1100" kern="1200" dirty="0">
                <a:latin typeface="+mn-lt"/>
              </a:rPr>
              <a:t>il assiste le Product </a:t>
            </a:r>
            <a:r>
              <a:rPr lang="fr-FR" sz="1100" kern="1200" dirty="0" err="1">
                <a:latin typeface="+mn-lt"/>
              </a:rPr>
              <a:t>Owner</a:t>
            </a:r>
            <a:r>
              <a:rPr lang="fr-FR" sz="1100" kern="1200" dirty="0">
                <a:latin typeface="+mn-lt"/>
              </a:rPr>
              <a:t> dans la constitution de son </a:t>
            </a:r>
            <a:r>
              <a:rPr lang="fr-FR" sz="1100" kern="1200" dirty="0" err="1">
                <a:latin typeface="+mn-lt"/>
              </a:rPr>
              <a:t>backlog</a:t>
            </a:r>
            <a:r>
              <a:rPr lang="fr-FR" sz="1100" kern="1200" dirty="0">
                <a:latin typeface="+mn-lt"/>
              </a:rPr>
              <a:t> produit et la construction des livrables,</a:t>
            </a:r>
          </a:p>
          <a:p>
            <a:pPr marL="342900" lvl="1" indent="-160338" algn="just">
              <a:buClr>
                <a:schemeClr val="tx1"/>
              </a:buClr>
              <a:buSzPct val="120000"/>
              <a:buFont typeface="Verdana" panose="020B0604030504040204" pitchFamily="34" charset="0"/>
              <a:buChar char="●"/>
              <a:defRPr/>
            </a:pPr>
            <a:r>
              <a:rPr lang="fr-FR" sz="1100" kern="1200" dirty="0">
                <a:latin typeface="+mn-lt"/>
              </a:rPr>
              <a:t>il organise et coordonne les travaux de réflexion  avec les représentants des 40 entités du Groupe, les </a:t>
            </a:r>
            <a:r>
              <a:rPr lang="fr-FR" sz="1100" i="1" kern="1200" dirty="0">
                <a:latin typeface="+mn-lt"/>
              </a:rPr>
              <a:t>Digital Champion </a:t>
            </a:r>
            <a:r>
              <a:rPr lang="fr-FR" sz="1100" kern="1200" dirty="0">
                <a:latin typeface="+mn-lt"/>
              </a:rPr>
              <a:t>et les </a:t>
            </a:r>
            <a:r>
              <a:rPr lang="fr-FR" sz="1100" i="1" kern="1200" dirty="0">
                <a:latin typeface="+mn-lt"/>
              </a:rPr>
              <a:t>Community Managers.</a:t>
            </a:r>
          </a:p>
        </p:txBody>
      </p:sp>
      <p:sp>
        <p:nvSpPr>
          <p:cNvPr id="56" name="Espace réservé du contenu 3"/>
          <p:cNvSpPr>
            <a:spLocks noGrp="1"/>
          </p:cNvSpPr>
          <p:nvPr>
            <p:ph sz="quarter" idx="2"/>
          </p:nvPr>
        </p:nvSpPr>
        <p:spPr>
          <a:xfrm>
            <a:off x="4716015" y="4221088"/>
            <a:ext cx="4176463" cy="2376264"/>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defRPr/>
            </a:pPr>
            <a:r>
              <a:rPr lang="fr-FR" sz="1100" dirty="0">
                <a:latin typeface="+mn-lt"/>
              </a:rPr>
              <a:t>En faisant appel à d²X Expertise, BPCE-IT a pu :</a:t>
            </a:r>
          </a:p>
          <a:p>
            <a:pPr marL="368300" indent="-171450">
              <a:buClr>
                <a:schemeClr val="bg2">
                  <a:lumMod val="65000"/>
                  <a:lumOff val="35000"/>
                </a:schemeClr>
              </a:buClr>
              <a:buFontTx/>
              <a:buChar char="●"/>
              <a:defRPr/>
            </a:pPr>
            <a:r>
              <a:rPr lang="fr-FR" sz="1100" dirty="0">
                <a:latin typeface="+mn-lt"/>
              </a:rPr>
              <a:t>fluidifier la communication entre les intervenants techniques et fonctionnels, les entités opérateurs (I-BP, IT-CE, BPCE-IT) et les entités producteurs (banques et caisses),</a:t>
            </a:r>
          </a:p>
          <a:p>
            <a:pPr marL="368300" indent="-171450">
              <a:buClr>
                <a:schemeClr val="bg2">
                  <a:lumMod val="65000"/>
                  <a:lumOff val="35000"/>
                </a:schemeClr>
              </a:buClr>
              <a:buFontTx/>
              <a:buChar char="●"/>
              <a:defRPr/>
            </a:pPr>
            <a:r>
              <a:rPr lang="fr-FR" sz="1100" dirty="0">
                <a:latin typeface="+mn-lt"/>
              </a:rPr>
              <a:t>structurer les réunions et le </a:t>
            </a:r>
            <a:r>
              <a:rPr lang="fr-FR" sz="1100" dirty="0" err="1">
                <a:latin typeface="+mn-lt"/>
              </a:rPr>
              <a:t>reporting</a:t>
            </a:r>
            <a:r>
              <a:rPr lang="fr-FR" sz="1100" dirty="0">
                <a:latin typeface="+mn-lt"/>
              </a:rPr>
              <a:t> pour gagner en efficacité,</a:t>
            </a:r>
          </a:p>
          <a:p>
            <a:pPr marL="368300" indent="-171450">
              <a:buClr>
                <a:schemeClr val="bg2">
                  <a:lumMod val="65000"/>
                  <a:lumOff val="35000"/>
                </a:schemeClr>
              </a:buClr>
              <a:buFontTx/>
              <a:buChar char="●"/>
              <a:defRPr/>
            </a:pPr>
            <a:r>
              <a:rPr lang="fr-FR" sz="1100" dirty="0">
                <a:latin typeface="+mn-lt"/>
              </a:rPr>
              <a:t>améliorer les modes de restitution,</a:t>
            </a:r>
          </a:p>
          <a:p>
            <a:pPr marL="368300" indent="-171450">
              <a:buClr>
                <a:schemeClr val="bg2">
                  <a:lumMod val="65000"/>
                  <a:lumOff val="35000"/>
                </a:schemeClr>
              </a:buClr>
              <a:buFontTx/>
              <a:buChar char="●"/>
              <a:defRPr/>
            </a:pPr>
            <a:r>
              <a:rPr lang="fr-FR" sz="1100" dirty="0">
                <a:latin typeface="+mn-lt"/>
              </a:rPr>
              <a:t>promouvoir les méthodes de travail agiles.</a:t>
            </a:r>
          </a:p>
        </p:txBody>
      </p:sp>
      <p:pic>
        <p:nvPicPr>
          <p:cNvPr id="6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4391" y="3751188"/>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4351" y="852327"/>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8" name="Groupe 67"/>
          <p:cNvGrpSpPr/>
          <p:nvPr/>
        </p:nvGrpSpPr>
        <p:grpSpPr>
          <a:xfrm>
            <a:off x="6543515" y="206145"/>
            <a:ext cx="908805" cy="270527"/>
            <a:chOff x="2200623" y="1904003"/>
            <a:chExt cx="2094320" cy="270527"/>
          </a:xfrm>
        </p:grpSpPr>
        <p:pic>
          <p:nvPicPr>
            <p:cNvPr id="69"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2200623" y="1904003"/>
              <a:ext cx="557586"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 name="Picture 5"/>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3697" t="30623" r="26130" b="30279"/>
            <a:stretch/>
          </p:blipFill>
          <p:spPr bwMode="auto">
            <a:xfrm>
              <a:off x="2743649" y="1904003"/>
              <a:ext cx="1488017"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2424" t="30623" r="18387" b="30279"/>
            <a:stretch/>
          </p:blipFill>
          <p:spPr bwMode="auto">
            <a:xfrm>
              <a:off x="4230650"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ZoneTexte 71"/>
            <p:cNvSpPr txBox="1"/>
            <p:nvPr/>
          </p:nvSpPr>
          <p:spPr>
            <a:xfrm>
              <a:off x="2758210" y="1953812"/>
              <a:ext cx="1472440"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CADRAGE</a:t>
              </a:r>
            </a:p>
          </p:txBody>
        </p:sp>
      </p:grpSp>
      <p:pic>
        <p:nvPicPr>
          <p:cNvPr id="44" name="Image 4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0672" y="3350080"/>
            <a:ext cx="294944" cy="294944"/>
          </a:xfrm>
          <a:prstGeom prst="rect">
            <a:avLst/>
          </a:prstGeom>
        </p:spPr>
      </p:pic>
      <p:grpSp>
        <p:nvGrpSpPr>
          <p:cNvPr id="60" name="Groupe 59"/>
          <p:cNvGrpSpPr/>
          <p:nvPr/>
        </p:nvGrpSpPr>
        <p:grpSpPr>
          <a:xfrm>
            <a:off x="7509965" y="206145"/>
            <a:ext cx="1310507" cy="270527"/>
            <a:chOff x="6689817" y="1208705"/>
            <a:chExt cx="1310507" cy="270527"/>
          </a:xfrm>
        </p:grpSpPr>
        <p:grpSp>
          <p:nvGrpSpPr>
            <p:cNvPr id="78" name="Groupe 77"/>
            <p:cNvGrpSpPr/>
            <p:nvPr/>
          </p:nvGrpSpPr>
          <p:grpSpPr>
            <a:xfrm>
              <a:off x="6689817" y="1208705"/>
              <a:ext cx="1310507" cy="270527"/>
              <a:chOff x="6691989" y="1222915"/>
              <a:chExt cx="1310507" cy="270527"/>
            </a:xfrm>
          </p:grpSpPr>
          <p:pic>
            <p:nvPicPr>
              <p:cNvPr id="80"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691989" y="1222915"/>
                <a:ext cx="235736"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5"/>
              <p:cNvPicPr>
                <a:picLocks noChangeAspect="1" noChangeArrowheads="1"/>
              </p:cNvPicPr>
              <p:nvPr/>
            </p:nvPicPr>
            <p:blipFill rotWithShape="1">
              <a:blip r:embed="rId10">
                <a:extLst>
                  <a:ext uri="{28A0092B-C50C-407E-A947-70E740481C1C}">
                    <a14:useLocalDpi xmlns:a14="http://schemas.microsoft.com/office/drawing/2010/main" val="0"/>
                  </a:ext>
                </a:extLst>
              </a:blip>
              <a:srcRect l="33697" t="30623" r="26130" b="30279"/>
              <a:stretch/>
            </p:blipFill>
            <p:spPr bwMode="auto">
              <a:xfrm>
                <a:off x="6913164" y="1222915"/>
                <a:ext cx="1025039"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 name="Picture 5"/>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72424" t="30623" r="18387" b="30279"/>
              <a:stretch/>
            </p:blipFill>
            <p:spPr bwMode="auto">
              <a:xfrm>
                <a:off x="7938203" y="1222915"/>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9" name="ZoneTexte 73"/>
            <p:cNvSpPr txBox="1"/>
            <p:nvPr/>
          </p:nvSpPr>
          <p:spPr>
            <a:xfrm>
              <a:off x="6925553" y="1258514"/>
              <a:ext cx="929561" cy="161583"/>
            </a:xfrm>
            <a:prstGeom prst="rect">
              <a:avLst/>
            </a:prstGeom>
            <a:noFill/>
          </p:spPr>
          <p:txBody>
            <a:bodyPr wrap="square" lIns="0" tIns="0" rIns="0" bIns="0" rtlCol="0">
              <a:spAutoFit/>
            </a:bodyPr>
            <a:lstStyle>
              <a:defPPr>
                <a:defRPr lang="fr-FR"/>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a:lstStyle>
            <a:p>
              <a:r>
                <a:rPr lang="fr-FR" sz="1050" b="1" dirty="0">
                  <a:solidFill>
                    <a:prstClr val="white"/>
                  </a:solidFill>
                  <a:latin typeface="Calibri"/>
                </a:rPr>
                <a:t>ORGANISATION</a:t>
              </a:r>
            </a:p>
          </p:txBody>
        </p:sp>
      </p:grpSp>
      <p:grpSp>
        <p:nvGrpSpPr>
          <p:cNvPr id="83" name="Groupe 82"/>
          <p:cNvGrpSpPr/>
          <p:nvPr/>
        </p:nvGrpSpPr>
        <p:grpSpPr>
          <a:xfrm>
            <a:off x="5724129" y="206145"/>
            <a:ext cx="720079" cy="270527"/>
            <a:chOff x="6431735" y="1904003"/>
            <a:chExt cx="1720320" cy="270527"/>
          </a:xfrm>
        </p:grpSpPr>
        <p:pic>
          <p:nvPicPr>
            <p:cNvPr id="84"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431735" y="1904003"/>
              <a:ext cx="493821"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Picture 5"/>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3697" t="30623" r="26130" b="30279"/>
            <a:stretch/>
          </p:blipFill>
          <p:spPr bwMode="auto">
            <a:xfrm>
              <a:off x="6910993" y="1904003"/>
              <a:ext cx="1176894"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 name="Picture 5"/>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72424" t="30623" r="18387" b="30279"/>
            <a:stretch/>
          </p:blipFill>
          <p:spPr bwMode="auto">
            <a:xfrm>
              <a:off x="8087762"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 name="ZoneTexte 86"/>
            <p:cNvSpPr txBox="1"/>
            <p:nvPr/>
          </p:nvSpPr>
          <p:spPr>
            <a:xfrm>
              <a:off x="6925553" y="1953812"/>
              <a:ext cx="1179059"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CONSEIL</a:t>
              </a:r>
            </a:p>
          </p:txBody>
        </p:sp>
      </p:grpSp>
      <p:grpSp>
        <p:nvGrpSpPr>
          <p:cNvPr id="46" name="Groupe 45"/>
          <p:cNvGrpSpPr/>
          <p:nvPr/>
        </p:nvGrpSpPr>
        <p:grpSpPr>
          <a:xfrm>
            <a:off x="4468775" y="206145"/>
            <a:ext cx="1183345" cy="270527"/>
            <a:chOff x="6632085" y="1904003"/>
            <a:chExt cx="1519970" cy="270527"/>
          </a:xfrm>
        </p:grpSpPr>
        <p:pic>
          <p:nvPicPr>
            <p:cNvPr id="63"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632085" y="1904003"/>
              <a:ext cx="293468"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Picture 5"/>
            <p:cNvPicPr>
              <a:picLocks noChangeAspect="1" noChangeArrowheads="1"/>
            </p:cNvPicPr>
            <p:nvPr/>
          </p:nvPicPr>
          <p:blipFill rotWithShape="1">
            <a:blip r:embed="rId10">
              <a:extLst>
                <a:ext uri="{28A0092B-C50C-407E-A947-70E740481C1C}">
                  <a14:useLocalDpi xmlns:a14="http://schemas.microsoft.com/office/drawing/2010/main" val="0"/>
                </a:ext>
              </a:extLst>
            </a:blip>
            <a:srcRect l="33697" t="30623" r="26130" b="30279"/>
            <a:stretch/>
          </p:blipFill>
          <p:spPr bwMode="auto">
            <a:xfrm>
              <a:off x="6910993" y="1904003"/>
              <a:ext cx="1176894"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Picture 5"/>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72424" t="30623" r="18387" b="30279"/>
            <a:stretch/>
          </p:blipFill>
          <p:spPr bwMode="auto">
            <a:xfrm>
              <a:off x="8087762"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ZoneTexte 65"/>
            <p:cNvSpPr txBox="1"/>
            <p:nvPr/>
          </p:nvSpPr>
          <p:spPr>
            <a:xfrm>
              <a:off x="6925553" y="1953812"/>
              <a:ext cx="1179059"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COORDINATION</a:t>
              </a:r>
            </a:p>
          </p:txBody>
        </p:sp>
      </p:grpSp>
      <p:pic>
        <p:nvPicPr>
          <p:cNvPr id="2" name="Image 1"/>
          <p:cNvPicPr>
            <a:picLocks noChangeAspect="1"/>
          </p:cNvPicPr>
          <p:nvPr/>
        </p:nvPicPr>
        <p:blipFill rotWithShape="1">
          <a:blip r:embed="rId15">
            <a:extLst>
              <a:ext uri="{28A0092B-C50C-407E-A947-70E740481C1C}">
                <a14:useLocalDpi xmlns:a14="http://schemas.microsoft.com/office/drawing/2010/main" val="0"/>
              </a:ext>
            </a:extLst>
          </a:blip>
          <a:srcRect b="27306"/>
          <a:stretch/>
        </p:blipFill>
        <p:spPr>
          <a:xfrm>
            <a:off x="311878" y="43641"/>
            <a:ext cx="1210546" cy="534717"/>
          </a:xfrm>
          <a:prstGeom prst="rect">
            <a:avLst/>
          </a:prstGeom>
        </p:spPr>
      </p:pic>
    </p:spTree>
    <p:extLst>
      <p:ext uri="{BB962C8B-B14F-4D97-AF65-F5344CB8AC3E}">
        <p14:creationId xmlns:p14="http://schemas.microsoft.com/office/powerpoint/2010/main" val="3636797213"/>
      </p:ext>
    </p:extLst>
  </p:cSld>
  <p:clrMapOvr>
    <a:masterClrMapping/>
  </p:clrMapOvr>
</p:sld>
</file>

<file path=ppt/theme/theme1.xml><?xml version="1.0" encoding="utf-8"?>
<a:theme xmlns:a="http://schemas.openxmlformats.org/drawingml/2006/main" name="Antenne paraboli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tenne parabolique">
      <a:majorFont>
        <a:latin typeface="Arial Black"/>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noFill/>
      </a:spPr>
      <a:bodyPr/>
      <a:lstStyle>
        <a:defPPr>
          <a:defRPr sz="1100" dirty="0">
            <a:solidFill>
              <a:schemeClr val="bg2">
                <a:lumMod val="65000"/>
                <a:lumOff val="35000"/>
              </a:schemeClr>
            </a:solidFill>
            <a:latin typeface="Verdana" pitchFamily="34" charset="0"/>
            <a:cs typeface="Arial" charset="0"/>
          </a:defRPr>
        </a:defPPr>
      </a:lstStyle>
      <a:style>
        <a:lnRef idx="0">
          <a:scrgbClr r="0" g="0" b="0"/>
        </a:lnRef>
        <a:fillRef idx="1001">
          <a:schemeClr val="lt1"/>
        </a:fillRef>
        <a:effectRef idx="0">
          <a:scrgbClr r="0" g="0" b="0"/>
        </a:effectRef>
        <a:fontRef idx="major"/>
      </a:style>
    </a:txDef>
  </a:objectDefaults>
  <a:extraClrSchemeLst>
    <a:extraClrScheme>
      <a:clrScheme name="Antenne parabolique 1">
        <a:dk1>
          <a:srgbClr val="660000"/>
        </a:dk1>
        <a:lt1>
          <a:srgbClr val="FFFFFF"/>
        </a:lt1>
        <a:dk2>
          <a:srgbClr val="A80000"/>
        </a:dk2>
        <a:lt2>
          <a:srgbClr val="FFFF99"/>
        </a:lt2>
        <a:accent1>
          <a:srgbClr val="FF6600"/>
        </a:accent1>
        <a:accent2>
          <a:srgbClr val="6A0000"/>
        </a:accent2>
        <a:accent3>
          <a:srgbClr val="D1AAAA"/>
        </a:accent3>
        <a:accent4>
          <a:srgbClr val="DADADA"/>
        </a:accent4>
        <a:accent5>
          <a:srgbClr val="FFB8AA"/>
        </a:accent5>
        <a:accent6>
          <a:srgbClr val="5F00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
      <a:clrScheme name="Antenne parabolique 2">
        <a:dk1>
          <a:srgbClr val="6A4700"/>
        </a:dk1>
        <a:lt1>
          <a:srgbClr val="FFFFFF"/>
        </a:lt1>
        <a:dk2>
          <a:srgbClr val="522900"/>
        </a:dk2>
        <a:lt2>
          <a:srgbClr val="FFFF99"/>
        </a:lt2>
        <a:accent1>
          <a:srgbClr val="CC9900"/>
        </a:accent1>
        <a:accent2>
          <a:srgbClr val="9C7300"/>
        </a:accent2>
        <a:accent3>
          <a:srgbClr val="B3ACAA"/>
        </a:accent3>
        <a:accent4>
          <a:srgbClr val="DADADA"/>
        </a:accent4>
        <a:accent5>
          <a:srgbClr val="E2CAAA"/>
        </a:accent5>
        <a:accent6>
          <a:srgbClr val="8D6800"/>
        </a:accent6>
        <a:hlink>
          <a:srgbClr val="FF9900"/>
        </a:hlink>
        <a:folHlink>
          <a:srgbClr val="FFFF66"/>
        </a:folHlink>
      </a:clrScheme>
      <a:clrMap bg1="dk2" tx1="lt1" bg2="dk1" tx2="lt2" accent1="accent1" accent2="accent2" accent3="accent3" accent4="accent4" accent5="accent5" accent6="accent6" hlink="hlink" folHlink="folHlink"/>
    </a:extraClrScheme>
    <a:extraClrScheme>
      <a:clrScheme name="Antenne parabolique 3">
        <a:dk1>
          <a:srgbClr val="495630"/>
        </a:dk1>
        <a:lt1>
          <a:srgbClr val="FFFFCC"/>
        </a:lt1>
        <a:dk2>
          <a:srgbClr val="2D361C"/>
        </a:dk2>
        <a:lt2>
          <a:srgbClr val="BAD38D"/>
        </a:lt2>
        <a:accent1>
          <a:srgbClr val="68803E"/>
        </a:accent1>
        <a:accent2>
          <a:srgbClr val="556636"/>
        </a:accent2>
        <a:accent3>
          <a:srgbClr val="ADAEAB"/>
        </a:accent3>
        <a:accent4>
          <a:srgbClr val="DADAAE"/>
        </a:accent4>
        <a:accent5>
          <a:srgbClr val="B9C0AF"/>
        </a:accent5>
        <a:accent6>
          <a:srgbClr val="4C5C30"/>
        </a:accent6>
        <a:hlink>
          <a:srgbClr val="339933"/>
        </a:hlink>
        <a:folHlink>
          <a:srgbClr val="D9D400"/>
        </a:folHlink>
      </a:clrScheme>
      <a:clrMap bg1="dk2" tx1="lt1" bg2="dk1" tx2="lt2" accent1="accent1" accent2="accent2" accent3="accent3" accent4="accent4" accent5="accent5" accent6="accent6" hlink="hlink" folHlink="folHlink"/>
    </a:extraClrScheme>
    <a:extraClrScheme>
      <a:clrScheme name="Antenne parabolique 4">
        <a:dk1>
          <a:srgbClr val="666A5C"/>
        </a:dk1>
        <a:lt1>
          <a:srgbClr val="FFFFFF"/>
        </a:lt1>
        <a:dk2>
          <a:srgbClr val="757868"/>
        </a:dk2>
        <a:lt2>
          <a:srgbClr val="C4C3AA"/>
        </a:lt2>
        <a:accent1>
          <a:srgbClr val="9AC2C0"/>
        </a:accent1>
        <a:accent2>
          <a:srgbClr val="4D4F45"/>
        </a:accent2>
        <a:accent3>
          <a:srgbClr val="BDBEB9"/>
        </a:accent3>
        <a:accent4>
          <a:srgbClr val="DADADA"/>
        </a:accent4>
        <a:accent5>
          <a:srgbClr val="CADDDC"/>
        </a:accent5>
        <a:accent6>
          <a:srgbClr val="45473E"/>
        </a:accent6>
        <a:hlink>
          <a:srgbClr val="009999"/>
        </a:hlink>
        <a:folHlink>
          <a:srgbClr val="BFCB4F"/>
        </a:folHlink>
      </a:clrScheme>
      <a:clrMap bg1="dk2" tx1="lt1" bg2="dk1" tx2="lt2" accent1="accent1" accent2="accent2" accent3="accent3" accent4="accent4" accent5="accent5" accent6="accent6" hlink="hlink" folHlink="folHlink"/>
    </a:extraClrScheme>
    <a:extraClrScheme>
      <a:clrScheme name="Antenne parabolique 5">
        <a:dk1>
          <a:srgbClr val="006664"/>
        </a:dk1>
        <a:lt1>
          <a:srgbClr val="FFFFFF"/>
        </a:lt1>
        <a:dk2>
          <a:srgbClr val="00908D"/>
        </a:dk2>
        <a:lt2>
          <a:srgbClr val="ADE5CD"/>
        </a:lt2>
        <a:accent1>
          <a:srgbClr val="00CCFF"/>
        </a:accent1>
        <a:accent2>
          <a:srgbClr val="006666"/>
        </a:accent2>
        <a:accent3>
          <a:srgbClr val="AAC6C5"/>
        </a:accent3>
        <a:accent4>
          <a:srgbClr val="DADADA"/>
        </a:accent4>
        <a:accent5>
          <a:srgbClr val="AAE2FF"/>
        </a:accent5>
        <a:accent6>
          <a:srgbClr val="005C5C"/>
        </a:accent6>
        <a:hlink>
          <a:srgbClr val="6DD8DB"/>
        </a:hlink>
        <a:folHlink>
          <a:srgbClr val="C5E2FF"/>
        </a:folHlink>
      </a:clrScheme>
      <a:clrMap bg1="dk2" tx1="lt1" bg2="dk1" tx2="lt2" accent1="accent1" accent2="accent2" accent3="accent3" accent4="accent4" accent5="accent5" accent6="accent6" hlink="hlink" folHlink="folHlink"/>
    </a:extraClrScheme>
    <a:extraClrScheme>
      <a:clrScheme name="Antenne parabolique 6">
        <a:dk1>
          <a:srgbClr val="000000"/>
        </a:dk1>
        <a:lt1>
          <a:srgbClr val="DDDCC5"/>
        </a:lt1>
        <a:dk2>
          <a:srgbClr val="000000"/>
        </a:dk2>
        <a:lt2>
          <a:srgbClr val="B9B695"/>
        </a:lt2>
        <a:accent1>
          <a:srgbClr val="EAEBE9"/>
        </a:accent1>
        <a:accent2>
          <a:srgbClr val="BFBFAB"/>
        </a:accent2>
        <a:accent3>
          <a:srgbClr val="EBEBDF"/>
        </a:accent3>
        <a:accent4>
          <a:srgbClr val="000000"/>
        </a:accent4>
        <a:accent5>
          <a:srgbClr val="F3F3F2"/>
        </a:accent5>
        <a:accent6>
          <a:srgbClr val="ADAD9B"/>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Antenne parabolique 7">
        <a:dk1>
          <a:srgbClr val="000000"/>
        </a:dk1>
        <a:lt1>
          <a:srgbClr val="FFFFFF"/>
        </a:lt1>
        <a:dk2>
          <a:srgbClr val="000000"/>
        </a:dk2>
        <a:lt2>
          <a:srgbClr val="B2B2B2"/>
        </a:lt2>
        <a:accent1>
          <a:srgbClr val="336699"/>
        </a:accent1>
        <a:accent2>
          <a:srgbClr val="5F5F5F"/>
        </a:accent2>
        <a:accent3>
          <a:srgbClr val="AAAAAA"/>
        </a:accent3>
        <a:accent4>
          <a:srgbClr val="DADADA"/>
        </a:accent4>
        <a:accent5>
          <a:srgbClr val="ADB8CA"/>
        </a:accent5>
        <a:accent6>
          <a:srgbClr val="555555"/>
        </a:accent6>
        <a:hlink>
          <a:srgbClr val="BBE5FF"/>
        </a:hlink>
        <a:folHlink>
          <a:srgbClr val="B6B3E1"/>
        </a:folHlink>
      </a:clrScheme>
      <a:clrMap bg1="dk2" tx1="lt1" bg2="dk1" tx2="lt2" accent1="accent1" accent2="accent2" accent3="accent3" accent4="accent4" accent5="accent5" accent6="accent6" hlink="hlink" folHlink="folHlink"/>
    </a:extraClrScheme>
    <a:extraClrScheme>
      <a:clrScheme name="Antenne parabolique 8">
        <a:dk1>
          <a:srgbClr val="000090"/>
        </a:dk1>
        <a:lt1>
          <a:srgbClr val="EAEAEA"/>
        </a:lt1>
        <a:dk2>
          <a:srgbClr val="3A3AB2"/>
        </a:dk2>
        <a:lt2>
          <a:srgbClr val="CAD4DC"/>
        </a:lt2>
        <a:accent1>
          <a:srgbClr val="3974AF"/>
        </a:accent1>
        <a:accent2>
          <a:srgbClr val="232369"/>
        </a:accent2>
        <a:accent3>
          <a:srgbClr val="AEAED5"/>
        </a:accent3>
        <a:accent4>
          <a:srgbClr val="C8C8C8"/>
        </a:accent4>
        <a:accent5>
          <a:srgbClr val="AEBCD4"/>
        </a:accent5>
        <a:accent6>
          <a:srgbClr val="1F1F5E"/>
        </a:accent6>
        <a:hlink>
          <a:srgbClr val="00CCFF"/>
        </a:hlink>
        <a:folHlink>
          <a:srgbClr val="6699FF"/>
        </a:folHlink>
      </a:clrScheme>
      <a:clrMap bg1="dk2" tx1="lt1" bg2="dk1" tx2="lt2" accent1="accent1" accent2="accent2" accent3="accent3" accent4="accent4" accent5="accent5" accent6="accent6" hlink="hlink" folHlink="folHlink"/>
    </a:extraClrScheme>
    <a:extraClrScheme>
      <a:clrScheme name="Antenne parabolique 9">
        <a:dk1>
          <a:srgbClr val="9C9C9C"/>
        </a:dk1>
        <a:lt1>
          <a:srgbClr val="FFFFFF"/>
        </a:lt1>
        <a:dk2>
          <a:srgbClr val="8696CA"/>
        </a:dk2>
        <a:lt2>
          <a:srgbClr val="FFFFFF"/>
        </a:lt2>
        <a:accent1>
          <a:srgbClr val="97D1D5"/>
        </a:accent1>
        <a:accent2>
          <a:srgbClr val="666699"/>
        </a:accent2>
        <a:accent3>
          <a:srgbClr val="C3C9E1"/>
        </a:accent3>
        <a:accent4>
          <a:srgbClr val="DADADA"/>
        </a:accent4>
        <a:accent5>
          <a:srgbClr val="C9E5E7"/>
        </a:accent5>
        <a:accent6>
          <a:srgbClr val="5C5C8A"/>
        </a:accent6>
        <a:hlink>
          <a:srgbClr val="0000FF"/>
        </a:hlink>
        <a:folHlink>
          <a:srgbClr val="00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8427</TotalTime>
  <Words>349</Words>
  <Application>Microsoft Office PowerPoint</Application>
  <PresentationFormat>Affichage à l'écran (4:3)</PresentationFormat>
  <Paragraphs>24</Paragraphs>
  <Slides>1</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vt:i4>
      </vt:variant>
    </vt:vector>
  </HeadingPairs>
  <TitlesOfParts>
    <vt:vector size="9" baseType="lpstr">
      <vt:lpstr>Arial</vt:lpstr>
      <vt:lpstr>Arial Black</vt:lpstr>
      <vt:lpstr>Calibri</vt:lpstr>
      <vt:lpstr>GLYPHICONS</vt:lpstr>
      <vt:lpstr>Verdana</vt:lpstr>
      <vt:lpstr>Wingdings</vt:lpstr>
      <vt:lpstr>Wingdings 3</vt:lpstr>
      <vt:lpstr>Antenne parabolique</vt:lpstr>
      <vt:lpstr>Présentation PowerPoint</vt:lpstr>
    </vt:vector>
  </TitlesOfParts>
  <Company>d²X Expertise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Référence set</dc:title>
  <dc:creator>bdebalmann</dc:creator>
  <cp:lastModifiedBy>d²X Communication</cp:lastModifiedBy>
  <cp:revision>668</cp:revision>
  <cp:lastPrinted>2016-02-10T10:42:30Z</cp:lastPrinted>
  <dcterms:created xsi:type="dcterms:W3CDTF">2008-09-19T12:14:29Z</dcterms:created>
  <dcterms:modified xsi:type="dcterms:W3CDTF">2020-04-01T12:57:32Z</dcterms:modified>
</cp:coreProperties>
</file>