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
  </p:notesMasterIdLst>
  <p:handoutMasterIdLst>
    <p:handoutMasterId r:id="rId4"/>
  </p:handoutMasterIdLst>
  <p:sldIdLst>
    <p:sldId id="415" r:id="rId2"/>
  </p:sldIdLst>
  <p:sldSz cx="9144000" cy="6858000" type="screen4x3"/>
  <p:notesSz cx="6735763" cy="9866313"/>
  <p:defaultTextStyle>
    <a:defPPr>
      <a:defRPr lang="fr-FR"/>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07" userDrawn="1">
          <p15:clr>
            <a:srgbClr val="A4A3A4"/>
          </p15:clr>
        </p15:guide>
        <p15:guide id="2"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03439"/>
    <a:srgbClr val="000000"/>
    <a:srgbClr val="C33439"/>
    <a:srgbClr val="9AC2C0"/>
    <a:srgbClr val="FE86D6"/>
    <a:srgbClr val="33CC33"/>
    <a:srgbClr val="FF9900"/>
    <a:srgbClr val="3399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26" autoAdjust="0"/>
    <p:restoredTop sz="97513" autoAdjust="0"/>
  </p:normalViewPr>
  <p:slideViewPr>
    <p:cSldViewPr>
      <p:cViewPr varScale="1">
        <p:scale>
          <a:sx n="54" d="100"/>
          <a:sy n="54" d="100"/>
        </p:scale>
        <p:origin x="1260"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49" d="100"/>
          <a:sy n="49" d="100"/>
        </p:scale>
        <p:origin x="-2970" y="-90"/>
      </p:cViewPr>
      <p:guideLst>
        <p:guide orient="horz" pos="3107"/>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1"/>
            <a:ext cx="2919565" cy="493868"/>
          </a:xfrm>
          <a:prstGeom prst="rect">
            <a:avLst/>
          </a:prstGeom>
        </p:spPr>
        <p:txBody>
          <a:bodyPr vert="horz" lIns="91007" tIns="45505" rIns="91007" bIns="45505" rtlCol="0"/>
          <a:lstStyle>
            <a:lvl1pPr algn="l">
              <a:defRPr sz="1100"/>
            </a:lvl1pPr>
          </a:lstStyle>
          <a:p>
            <a:pPr>
              <a:defRPr/>
            </a:pPr>
            <a:endParaRPr lang="fr-FR"/>
          </a:p>
        </p:txBody>
      </p:sp>
      <p:sp>
        <p:nvSpPr>
          <p:cNvPr id="3" name="Espace réservé de la date 2"/>
          <p:cNvSpPr>
            <a:spLocks noGrp="1"/>
          </p:cNvSpPr>
          <p:nvPr>
            <p:ph type="dt" sz="quarter" idx="1"/>
          </p:nvPr>
        </p:nvSpPr>
        <p:spPr>
          <a:xfrm>
            <a:off x="3814628" y="1"/>
            <a:ext cx="2919565" cy="493868"/>
          </a:xfrm>
          <a:prstGeom prst="rect">
            <a:avLst/>
          </a:prstGeom>
        </p:spPr>
        <p:txBody>
          <a:bodyPr vert="horz" lIns="91007" tIns="45505" rIns="91007" bIns="45505" rtlCol="0"/>
          <a:lstStyle>
            <a:lvl1pPr algn="r">
              <a:defRPr sz="1100" smtClean="0"/>
            </a:lvl1pPr>
          </a:lstStyle>
          <a:p>
            <a:pPr>
              <a:defRPr/>
            </a:pPr>
            <a:fld id="{E4B6049C-858F-43F6-8000-D21913D743CD}" type="datetimeFigureOut">
              <a:rPr lang="fr-FR"/>
              <a:pPr>
                <a:defRPr/>
              </a:pPr>
              <a:t>01/04/2020</a:t>
            </a:fld>
            <a:endParaRPr lang="fr-FR"/>
          </a:p>
        </p:txBody>
      </p:sp>
      <p:sp>
        <p:nvSpPr>
          <p:cNvPr id="4" name="Espace réservé du pied de page 3"/>
          <p:cNvSpPr>
            <a:spLocks noGrp="1"/>
          </p:cNvSpPr>
          <p:nvPr>
            <p:ph type="ftr" sz="quarter" idx="2"/>
          </p:nvPr>
        </p:nvSpPr>
        <p:spPr>
          <a:xfrm>
            <a:off x="1" y="9370872"/>
            <a:ext cx="2919565" cy="493867"/>
          </a:xfrm>
          <a:prstGeom prst="rect">
            <a:avLst/>
          </a:prstGeom>
        </p:spPr>
        <p:txBody>
          <a:bodyPr vert="horz" lIns="91007" tIns="45505" rIns="91007" bIns="45505" rtlCol="0" anchor="b"/>
          <a:lstStyle>
            <a:lvl1pPr algn="l">
              <a:defRPr sz="1100"/>
            </a:lvl1pPr>
          </a:lstStyle>
          <a:p>
            <a:pPr>
              <a:defRPr/>
            </a:pPr>
            <a:endParaRPr lang="fr-FR"/>
          </a:p>
        </p:txBody>
      </p:sp>
      <p:sp>
        <p:nvSpPr>
          <p:cNvPr id="5" name="Espace réservé du numéro de diapositive 4"/>
          <p:cNvSpPr>
            <a:spLocks noGrp="1"/>
          </p:cNvSpPr>
          <p:nvPr>
            <p:ph type="sldNum" sz="quarter" idx="3"/>
          </p:nvPr>
        </p:nvSpPr>
        <p:spPr>
          <a:xfrm>
            <a:off x="3814628" y="9370872"/>
            <a:ext cx="2919565" cy="493867"/>
          </a:xfrm>
          <a:prstGeom prst="rect">
            <a:avLst/>
          </a:prstGeom>
        </p:spPr>
        <p:txBody>
          <a:bodyPr vert="horz" lIns="91007" tIns="45505" rIns="91007" bIns="45505" rtlCol="0" anchor="b"/>
          <a:lstStyle>
            <a:lvl1pPr algn="r">
              <a:defRPr sz="1100" smtClean="0"/>
            </a:lvl1pPr>
          </a:lstStyle>
          <a:p>
            <a:pPr>
              <a:defRPr/>
            </a:pPr>
            <a:fld id="{DA3D356A-E9D4-45A3-B8B3-7799213250B5}" type="slidenum">
              <a:rPr lang="fr-FR"/>
              <a:pPr>
                <a:defRPr/>
              </a:pPr>
              <a:t>‹N°›</a:t>
            </a:fld>
            <a:endParaRPr lang="fr-FR"/>
          </a:p>
        </p:txBody>
      </p:sp>
    </p:spTree>
    <p:extLst>
      <p:ext uri="{BB962C8B-B14F-4D97-AF65-F5344CB8AC3E}">
        <p14:creationId xmlns:p14="http://schemas.microsoft.com/office/powerpoint/2010/main" val="32843598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1" y="4"/>
            <a:ext cx="2919565" cy="492290"/>
          </a:xfrm>
          <a:prstGeom prst="rect">
            <a:avLst/>
          </a:prstGeom>
          <a:noFill/>
          <a:ln w="9525">
            <a:noFill/>
            <a:miter lim="800000"/>
            <a:headEnd/>
            <a:tailEnd/>
          </a:ln>
          <a:effectLst/>
        </p:spPr>
        <p:txBody>
          <a:bodyPr vert="horz" wrap="square" lIns="90572" tIns="45287" rIns="90572" bIns="45287" numCol="1" anchor="t" anchorCtr="0" compatLnSpc="1">
            <a:prstTxWarp prst="textNoShape">
              <a:avLst/>
            </a:prstTxWarp>
          </a:bodyPr>
          <a:lstStyle>
            <a:lvl1pPr defTabSz="905501">
              <a:defRPr sz="1100">
                <a:latin typeface="Arial" charset="0"/>
                <a:cs typeface="+mn-cs"/>
              </a:defRPr>
            </a:lvl1pPr>
          </a:lstStyle>
          <a:p>
            <a:pPr>
              <a:defRPr/>
            </a:pPr>
            <a:endParaRPr lang="fr-FR"/>
          </a:p>
        </p:txBody>
      </p:sp>
      <p:sp>
        <p:nvSpPr>
          <p:cNvPr id="46083" name="Rectangle 3"/>
          <p:cNvSpPr>
            <a:spLocks noGrp="1" noChangeArrowheads="1"/>
          </p:cNvSpPr>
          <p:nvPr>
            <p:ph type="dt" idx="1"/>
          </p:nvPr>
        </p:nvSpPr>
        <p:spPr bwMode="auto">
          <a:xfrm>
            <a:off x="3814628" y="4"/>
            <a:ext cx="2919565" cy="492290"/>
          </a:xfrm>
          <a:prstGeom prst="rect">
            <a:avLst/>
          </a:prstGeom>
          <a:noFill/>
          <a:ln w="9525">
            <a:noFill/>
            <a:miter lim="800000"/>
            <a:headEnd/>
            <a:tailEnd/>
          </a:ln>
          <a:effectLst/>
        </p:spPr>
        <p:txBody>
          <a:bodyPr vert="horz" wrap="square" lIns="90572" tIns="45287" rIns="90572" bIns="45287" numCol="1" anchor="t" anchorCtr="0" compatLnSpc="1">
            <a:prstTxWarp prst="textNoShape">
              <a:avLst/>
            </a:prstTxWarp>
          </a:bodyPr>
          <a:lstStyle>
            <a:lvl1pPr algn="r" defTabSz="905501">
              <a:defRPr sz="1100">
                <a:latin typeface="Arial" charset="0"/>
                <a:cs typeface="+mn-cs"/>
              </a:defRPr>
            </a:lvl1pPr>
          </a:lstStyle>
          <a:p>
            <a:pPr>
              <a:defRPr/>
            </a:pPr>
            <a:endParaRPr lang="fr-FR"/>
          </a:p>
        </p:txBody>
      </p:sp>
      <p:sp>
        <p:nvSpPr>
          <p:cNvPr id="38916" name="Rectangle 4"/>
          <p:cNvSpPr>
            <a:spLocks noGrp="1" noRot="1" noChangeAspect="1" noChangeArrowheads="1" noTextEdit="1"/>
          </p:cNvSpPr>
          <p:nvPr>
            <p:ph type="sldImg" idx="2"/>
          </p:nvPr>
        </p:nvSpPr>
        <p:spPr bwMode="auto">
          <a:xfrm>
            <a:off x="900113" y="739775"/>
            <a:ext cx="4935537" cy="37036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673266" y="4686225"/>
            <a:ext cx="5389239" cy="4440077"/>
          </a:xfrm>
          <a:prstGeom prst="rect">
            <a:avLst/>
          </a:prstGeom>
          <a:noFill/>
          <a:ln w="9525">
            <a:noFill/>
            <a:miter lim="800000"/>
            <a:headEnd/>
            <a:tailEnd/>
          </a:ln>
          <a:effectLst/>
        </p:spPr>
        <p:txBody>
          <a:bodyPr vert="horz" wrap="square" lIns="90572" tIns="45287" rIns="90572" bIns="45287"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46086" name="Rectangle 6"/>
          <p:cNvSpPr>
            <a:spLocks noGrp="1" noChangeArrowheads="1"/>
          </p:cNvSpPr>
          <p:nvPr>
            <p:ph type="ftr" sz="quarter" idx="4"/>
          </p:nvPr>
        </p:nvSpPr>
        <p:spPr bwMode="auto">
          <a:xfrm>
            <a:off x="1" y="9372448"/>
            <a:ext cx="2919565" cy="492290"/>
          </a:xfrm>
          <a:prstGeom prst="rect">
            <a:avLst/>
          </a:prstGeom>
          <a:noFill/>
          <a:ln w="9525">
            <a:noFill/>
            <a:miter lim="800000"/>
            <a:headEnd/>
            <a:tailEnd/>
          </a:ln>
          <a:effectLst/>
        </p:spPr>
        <p:txBody>
          <a:bodyPr vert="horz" wrap="square" lIns="90572" tIns="45287" rIns="90572" bIns="45287" numCol="1" anchor="b" anchorCtr="0" compatLnSpc="1">
            <a:prstTxWarp prst="textNoShape">
              <a:avLst/>
            </a:prstTxWarp>
          </a:bodyPr>
          <a:lstStyle>
            <a:lvl1pPr defTabSz="905501">
              <a:defRPr sz="1100">
                <a:latin typeface="Arial" charset="0"/>
                <a:cs typeface="+mn-cs"/>
              </a:defRPr>
            </a:lvl1pPr>
          </a:lstStyle>
          <a:p>
            <a:pPr>
              <a:defRPr/>
            </a:pPr>
            <a:endParaRPr lang="fr-FR"/>
          </a:p>
        </p:txBody>
      </p:sp>
      <p:sp>
        <p:nvSpPr>
          <p:cNvPr id="46087" name="Rectangle 7"/>
          <p:cNvSpPr>
            <a:spLocks noGrp="1" noChangeArrowheads="1"/>
          </p:cNvSpPr>
          <p:nvPr>
            <p:ph type="sldNum" sz="quarter" idx="5"/>
          </p:nvPr>
        </p:nvSpPr>
        <p:spPr bwMode="auto">
          <a:xfrm>
            <a:off x="3814628" y="9372448"/>
            <a:ext cx="2919565" cy="492290"/>
          </a:xfrm>
          <a:prstGeom prst="rect">
            <a:avLst/>
          </a:prstGeom>
          <a:noFill/>
          <a:ln w="9525">
            <a:noFill/>
            <a:miter lim="800000"/>
            <a:headEnd/>
            <a:tailEnd/>
          </a:ln>
          <a:effectLst/>
        </p:spPr>
        <p:txBody>
          <a:bodyPr vert="horz" wrap="square" lIns="90572" tIns="45287" rIns="90572" bIns="45287" numCol="1" anchor="b" anchorCtr="0" compatLnSpc="1">
            <a:prstTxWarp prst="textNoShape">
              <a:avLst/>
            </a:prstTxWarp>
          </a:bodyPr>
          <a:lstStyle>
            <a:lvl1pPr algn="r" defTabSz="905501">
              <a:defRPr sz="1100">
                <a:latin typeface="Arial" charset="0"/>
                <a:cs typeface="+mn-cs"/>
              </a:defRPr>
            </a:lvl1pPr>
          </a:lstStyle>
          <a:p>
            <a:pPr>
              <a:defRPr/>
            </a:pPr>
            <a:fld id="{90A5F009-5958-46F8-B41D-2976FF27748E}" type="slidenum">
              <a:rPr lang="fr-FR"/>
              <a:pPr>
                <a:defRPr/>
              </a:pPr>
              <a:t>‹N°›</a:t>
            </a:fld>
            <a:endParaRPr lang="fr-FR"/>
          </a:p>
        </p:txBody>
      </p:sp>
    </p:spTree>
    <p:extLst>
      <p:ext uri="{BB962C8B-B14F-4D97-AF65-F5344CB8AC3E}">
        <p14:creationId xmlns:p14="http://schemas.microsoft.com/office/powerpoint/2010/main" val="391894248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ce réservé de l'image des diapositives 1"/>
          <p:cNvSpPr>
            <a:spLocks noGrp="1" noRot="1" noChangeAspect="1" noTextEdit="1"/>
          </p:cNvSpPr>
          <p:nvPr>
            <p:ph type="sldImg"/>
          </p:nvPr>
        </p:nvSpPr>
        <p:spPr>
          <a:ln/>
        </p:spPr>
      </p:sp>
      <p:sp>
        <p:nvSpPr>
          <p:cNvPr id="28675"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dirty="0"/>
          </a:p>
        </p:txBody>
      </p:sp>
      <p:sp>
        <p:nvSpPr>
          <p:cNvPr id="13316" name="Espace réservé du numéro de diapositive 3"/>
          <p:cNvSpPr>
            <a:spLocks noGrp="1"/>
          </p:cNvSpPr>
          <p:nvPr>
            <p:ph type="sldNum" sz="quarter" idx="5"/>
          </p:nvPr>
        </p:nvSpPr>
        <p:spPr/>
        <p:txBody>
          <a:bodyPr/>
          <a:lstStyle/>
          <a:p>
            <a:pPr defTabSz="904374">
              <a:defRPr/>
            </a:pPr>
            <a:fld id="{8522FD20-03B7-4A40-9037-FFECC6D5445F}" type="slidenum">
              <a:rPr lang="fr-FR" smtClean="0"/>
              <a:pPr defTabSz="904374">
                <a:defRPr/>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2.png"/><Relationship Id="rId4" Type="http://schemas.microsoft.com/office/2007/relationships/hdphoto" Target="../media/hdphoto2.wdp"/></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éf masque#1">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quarter" idx="10"/>
          </p:nvPr>
        </p:nvSpPr>
        <p:spPr/>
        <p:txBody>
          <a:bodyPr/>
          <a:lstStyle/>
          <a:p>
            <a:pPr>
              <a:defRPr/>
            </a:pPr>
            <a:fld id="{CC69F753-914E-4AB4-86FF-5F25E9EF09DE}" type="datetime5">
              <a:rPr lang="fr-FR" smtClean="0"/>
              <a:pPr>
                <a:defRPr/>
              </a:pPr>
              <a:t>1-avr.-20</a:t>
            </a:fld>
            <a:endParaRPr lang="fr-FR" dirty="0"/>
          </a:p>
        </p:txBody>
      </p:sp>
      <p:sp>
        <p:nvSpPr>
          <p:cNvPr id="4" name="Rectangle 361"/>
          <p:cNvSpPr/>
          <p:nvPr userDrawn="1"/>
        </p:nvSpPr>
        <p:spPr>
          <a:xfrm>
            <a:off x="611561" y="4077072"/>
            <a:ext cx="4172722" cy="2592288"/>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5" name="Rectangle 361"/>
          <p:cNvSpPr/>
          <p:nvPr userDrawn="1"/>
        </p:nvSpPr>
        <p:spPr>
          <a:xfrm>
            <a:off x="719600" y="908720"/>
            <a:ext cx="3924408" cy="3096222"/>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6" name="Rectangle 361"/>
          <p:cNvSpPr/>
          <p:nvPr userDrawn="1"/>
        </p:nvSpPr>
        <p:spPr>
          <a:xfrm>
            <a:off x="4814970" y="3772781"/>
            <a:ext cx="4077510" cy="2896579"/>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7" name="Rectangle 361"/>
          <p:cNvSpPr/>
          <p:nvPr userDrawn="1"/>
        </p:nvSpPr>
        <p:spPr>
          <a:xfrm>
            <a:off x="4814970" y="708795"/>
            <a:ext cx="4077510" cy="3063985"/>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8" name="Rectangle 7"/>
          <p:cNvSpPr/>
          <p:nvPr userDrawn="1"/>
        </p:nvSpPr>
        <p:spPr>
          <a:xfrm>
            <a:off x="899592" y="102307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Contexte</a:t>
            </a:r>
          </a:p>
        </p:txBody>
      </p:sp>
      <p:sp>
        <p:nvSpPr>
          <p:cNvPr id="9" name="Rectangle 8"/>
          <p:cNvSpPr/>
          <p:nvPr userDrawn="1"/>
        </p:nvSpPr>
        <p:spPr>
          <a:xfrm>
            <a:off x="1017712" y="4351152"/>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Enjeux</a:t>
            </a:r>
          </a:p>
        </p:txBody>
      </p:sp>
      <p:sp>
        <p:nvSpPr>
          <p:cNvPr id="10" name="Rectangle 9"/>
          <p:cNvSpPr/>
          <p:nvPr userDrawn="1"/>
        </p:nvSpPr>
        <p:spPr>
          <a:xfrm>
            <a:off x="5148064" y="4005064"/>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11" name="Rectangle 10"/>
          <p:cNvSpPr/>
          <p:nvPr userDrawn="1"/>
        </p:nvSpPr>
        <p:spPr>
          <a:xfrm>
            <a:off x="5364088" y="1041650"/>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Intervention</a:t>
            </a:r>
          </a:p>
        </p:txBody>
      </p:sp>
      <p:pic>
        <p:nvPicPr>
          <p:cNvPr id="12" name="Image 11"/>
          <p:cNvPicPr>
            <a:picLocks noChangeAspect="1"/>
          </p:cNvPicPr>
          <p:nvPr userDrawn="1"/>
        </p:nvPicPr>
        <p:blipFill>
          <a:blip r:embed="rId2" cstate="print">
            <a:duotone>
              <a:prstClr val="black"/>
              <a:schemeClr val="bg2">
                <a:lumMod val="50000"/>
                <a:lumOff val="50000"/>
                <a:tint val="45000"/>
                <a:satMod val="400000"/>
              </a:schemeClr>
            </a:duotone>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19600" y="4369168"/>
            <a:ext cx="252000" cy="252000"/>
          </a:xfrm>
          <a:prstGeom prst="rect">
            <a:avLst/>
          </a:prstGeom>
        </p:spPr>
      </p:pic>
      <p:sp>
        <p:nvSpPr>
          <p:cNvPr id="13" name="Espace réservé du contenu 3"/>
          <p:cNvSpPr>
            <a:spLocks noGrp="1"/>
          </p:cNvSpPr>
          <p:nvPr>
            <p:ph sz="quarter" idx="2"/>
          </p:nvPr>
        </p:nvSpPr>
        <p:spPr>
          <a:xfrm>
            <a:off x="899593" y="4551040"/>
            <a:ext cx="3744416" cy="208915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sp>
        <p:nvSpPr>
          <p:cNvPr id="14" name="Espace réservé du contenu 3"/>
          <p:cNvSpPr>
            <a:spLocks noGrp="1"/>
          </p:cNvSpPr>
          <p:nvPr>
            <p:ph sz="quarter" idx="11"/>
          </p:nvPr>
        </p:nvSpPr>
        <p:spPr>
          <a:xfrm>
            <a:off x="755576" y="1384126"/>
            <a:ext cx="3672408" cy="218889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dirty="0">
              <a:latin typeface="+mn-lt"/>
            </a:endParaRPr>
          </a:p>
        </p:txBody>
      </p:sp>
      <p:sp>
        <p:nvSpPr>
          <p:cNvPr id="15" name="Espace réservé du contenu 3"/>
          <p:cNvSpPr>
            <a:spLocks noGrp="1"/>
          </p:cNvSpPr>
          <p:nvPr>
            <p:ph sz="quarter" idx="12"/>
          </p:nvPr>
        </p:nvSpPr>
        <p:spPr>
          <a:xfrm>
            <a:off x="5004049" y="1412776"/>
            <a:ext cx="3615996" cy="2258053"/>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kern="1200" dirty="0">
              <a:solidFill>
                <a:schemeClr val="tx1"/>
              </a:solidFill>
              <a:latin typeface="+mn-lt"/>
            </a:endParaRPr>
          </a:p>
        </p:txBody>
      </p:sp>
      <p:sp>
        <p:nvSpPr>
          <p:cNvPr id="16" name="Espace réservé du contenu 3"/>
          <p:cNvSpPr>
            <a:spLocks noGrp="1"/>
          </p:cNvSpPr>
          <p:nvPr>
            <p:ph sz="quarter" idx="13"/>
          </p:nvPr>
        </p:nvSpPr>
        <p:spPr>
          <a:xfrm>
            <a:off x="5004049" y="4395861"/>
            <a:ext cx="3744415" cy="1985467"/>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pic>
        <p:nvPicPr>
          <p:cNvPr id="17" name="Picture 5"/>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942383" y="3939761"/>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22486" y="954855"/>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5"/>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942383" y="942876"/>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3476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éf masque#2">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quarter" idx="10"/>
          </p:nvPr>
        </p:nvSpPr>
        <p:spPr/>
        <p:txBody>
          <a:bodyPr/>
          <a:lstStyle/>
          <a:p>
            <a:pPr>
              <a:defRPr/>
            </a:pPr>
            <a:fld id="{CC69F753-914E-4AB4-86FF-5F25E9EF09DE}" type="datetime5">
              <a:rPr lang="fr-FR" smtClean="0"/>
              <a:pPr>
                <a:defRPr/>
              </a:pPr>
              <a:t>1-avr.-20</a:t>
            </a:fld>
            <a:endParaRPr lang="fr-FR" dirty="0"/>
          </a:p>
        </p:txBody>
      </p:sp>
      <p:sp>
        <p:nvSpPr>
          <p:cNvPr id="4" name="Rectangle 361"/>
          <p:cNvSpPr/>
          <p:nvPr userDrawn="1"/>
        </p:nvSpPr>
        <p:spPr>
          <a:xfrm>
            <a:off x="611561" y="3717032"/>
            <a:ext cx="4172722" cy="2376264"/>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5" name="Rectangle 361"/>
          <p:cNvSpPr/>
          <p:nvPr userDrawn="1"/>
        </p:nvSpPr>
        <p:spPr>
          <a:xfrm>
            <a:off x="719600" y="908720"/>
            <a:ext cx="3924408" cy="2808312"/>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6" name="Rectangle 361"/>
          <p:cNvSpPr/>
          <p:nvPr userDrawn="1"/>
        </p:nvSpPr>
        <p:spPr>
          <a:xfrm>
            <a:off x="4814970" y="3645024"/>
            <a:ext cx="4077510" cy="3040595"/>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7" name="Rectangle 361"/>
          <p:cNvSpPr/>
          <p:nvPr userDrawn="1"/>
        </p:nvSpPr>
        <p:spPr>
          <a:xfrm>
            <a:off x="4814970" y="708795"/>
            <a:ext cx="4077510" cy="2812107"/>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8" name="Rectangle 7"/>
          <p:cNvSpPr/>
          <p:nvPr userDrawn="1"/>
        </p:nvSpPr>
        <p:spPr>
          <a:xfrm>
            <a:off x="899592" y="102307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Contexte</a:t>
            </a:r>
          </a:p>
        </p:txBody>
      </p:sp>
      <p:sp>
        <p:nvSpPr>
          <p:cNvPr id="9" name="Rectangle 8"/>
          <p:cNvSpPr/>
          <p:nvPr userDrawn="1"/>
        </p:nvSpPr>
        <p:spPr>
          <a:xfrm>
            <a:off x="1017712" y="393305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Enjeux</a:t>
            </a:r>
          </a:p>
        </p:txBody>
      </p:sp>
      <p:sp>
        <p:nvSpPr>
          <p:cNvPr id="10" name="Rectangle 9"/>
          <p:cNvSpPr/>
          <p:nvPr userDrawn="1"/>
        </p:nvSpPr>
        <p:spPr>
          <a:xfrm>
            <a:off x="5148064" y="4005064"/>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11" name="Rectangle 10"/>
          <p:cNvSpPr/>
          <p:nvPr userDrawn="1"/>
        </p:nvSpPr>
        <p:spPr>
          <a:xfrm>
            <a:off x="5276484" y="1031528"/>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Intervention</a:t>
            </a:r>
            <a:endParaRPr lang="fr-FR" b="1" dirty="0">
              <a:solidFill>
                <a:schemeClr val="tx1"/>
              </a:solidFill>
            </a:endParaRPr>
          </a:p>
        </p:txBody>
      </p:sp>
      <p:pic>
        <p:nvPicPr>
          <p:cNvPr id="12" name="Imag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35624" y="3951072"/>
            <a:ext cx="252000" cy="252000"/>
          </a:xfrm>
          <a:prstGeom prst="rect">
            <a:avLst/>
          </a:prstGeom>
        </p:spPr>
      </p:pic>
      <p:pic>
        <p:nvPicPr>
          <p:cNvPr id="17" name="Picture 5"/>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004048" y="3939761"/>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37927" y="954855"/>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4926497" y="940594"/>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Espace réservé du contenu 3"/>
          <p:cNvSpPr>
            <a:spLocks noGrp="1"/>
          </p:cNvSpPr>
          <p:nvPr>
            <p:ph sz="quarter" idx="2"/>
          </p:nvPr>
        </p:nvSpPr>
        <p:spPr>
          <a:xfrm>
            <a:off x="5032254" y="1407361"/>
            <a:ext cx="3644202" cy="180020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sp>
        <p:nvSpPr>
          <p:cNvPr id="21" name="Espace réservé du contenu 3"/>
          <p:cNvSpPr>
            <a:spLocks noGrp="1"/>
          </p:cNvSpPr>
          <p:nvPr>
            <p:ph sz="quarter" idx="11"/>
          </p:nvPr>
        </p:nvSpPr>
        <p:spPr>
          <a:xfrm>
            <a:off x="827584" y="1384126"/>
            <a:ext cx="3672408" cy="1972866"/>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dirty="0">
              <a:latin typeface="+mn-lt"/>
            </a:endParaRPr>
          </a:p>
        </p:txBody>
      </p:sp>
      <p:sp>
        <p:nvSpPr>
          <p:cNvPr id="22" name="Espace réservé du contenu 3"/>
          <p:cNvSpPr>
            <a:spLocks noGrp="1"/>
          </p:cNvSpPr>
          <p:nvPr>
            <p:ph sz="quarter" idx="12"/>
          </p:nvPr>
        </p:nvSpPr>
        <p:spPr>
          <a:xfrm>
            <a:off x="742834" y="4293097"/>
            <a:ext cx="3901173" cy="180020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lgn="just">
              <a:buFont typeface="Wingdings" pitchFamily="2" charset="2"/>
              <a:buNone/>
              <a:defRPr/>
            </a:pPr>
            <a:endParaRPr lang="fr-FR" sz="1100" kern="1200" dirty="0">
              <a:solidFill>
                <a:schemeClr val="tx1"/>
              </a:solidFill>
              <a:latin typeface="+mn-lt"/>
            </a:endParaRPr>
          </a:p>
        </p:txBody>
      </p:sp>
      <p:sp>
        <p:nvSpPr>
          <p:cNvPr id="23" name="Espace réservé du contenu 3"/>
          <p:cNvSpPr>
            <a:spLocks noGrp="1"/>
          </p:cNvSpPr>
          <p:nvPr>
            <p:ph sz="quarter" idx="13"/>
          </p:nvPr>
        </p:nvSpPr>
        <p:spPr>
          <a:xfrm>
            <a:off x="5004049" y="4395861"/>
            <a:ext cx="3744415" cy="1985467"/>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lvl1pPr>
              <a:defRPr/>
            </a:lvl1pPr>
          </a:lstStyle>
          <a:p>
            <a:pPr marL="0" indent="0">
              <a:buFont typeface="Wingdings" pitchFamily="2" charset="2"/>
              <a:buNone/>
              <a:defRPr/>
            </a:pPr>
            <a:endParaRPr lang="fr-FR" sz="1100" dirty="0">
              <a:latin typeface="+mn-lt"/>
            </a:endParaRPr>
          </a:p>
        </p:txBody>
      </p:sp>
    </p:spTree>
    <p:extLst>
      <p:ext uri="{BB962C8B-B14F-4D97-AF65-F5344CB8AC3E}">
        <p14:creationId xmlns:p14="http://schemas.microsoft.com/office/powerpoint/2010/main" val="101668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éf masque#3">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quarter" idx="10"/>
          </p:nvPr>
        </p:nvSpPr>
        <p:spPr/>
        <p:txBody>
          <a:bodyPr/>
          <a:lstStyle/>
          <a:p>
            <a:pPr>
              <a:defRPr/>
            </a:pPr>
            <a:fld id="{CC69F753-914E-4AB4-86FF-5F25E9EF09DE}" type="datetime5">
              <a:rPr lang="fr-FR" smtClean="0"/>
              <a:pPr>
                <a:defRPr/>
              </a:pPr>
              <a:t>1-avr.-20</a:t>
            </a:fld>
            <a:endParaRPr lang="fr-FR" dirty="0"/>
          </a:p>
        </p:txBody>
      </p:sp>
      <p:sp>
        <p:nvSpPr>
          <p:cNvPr id="4" name="Rectangle 361"/>
          <p:cNvSpPr/>
          <p:nvPr userDrawn="1"/>
        </p:nvSpPr>
        <p:spPr>
          <a:xfrm>
            <a:off x="467544" y="3717032"/>
            <a:ext cx="4392487" cy="2952328"/>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5" name="Rectangle 361"/>
          <p:cNvSpPr/>
          <p:nvPr userDrawn="1"/>
        </p:nvSpPr>
        <p:spPr>
          <a:xfrm>
            <a:off x="575584" y="908720"/>
            <a:ext cx="4284447" cy="3096222"/>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6" name="Rectangle 361"/>
          <p:cNvSpPr/>
          <p:nvPr userDrawn="1"/>
        </p:nvSpPr>
        <p:spPr>
          <a:xfrm flipH="1">
            <a:off x="4860032" y="3933056"/>
            <a:ext cx="3888432" cy="2608547"/>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7" name="Rectangle 361"/>
          <p:cNvSpPr/>
          <p:nvPr userDrawn="1"/>
        </p:nvSpPr>
        <p:spPr>
          <a:xfrm>
            <a:off x="4716016" y="971022"/>
            <a:ext cx="4176464" cy="2812107"/>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8" name="Rectangle 7"/>
          <p:cNvSpPr/>
          <p:nvPr userDrawn="1"/>
        </p:nvSpPr>
        <p:spPr>
          <a:xfrm>
            <a:off x="755576" y="102307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Contexte</a:t>
            </a:r>
          </a:p>
        </p:txBody>
      </p:sp>
      <p:sp>
        <p:nvSpPr>
          <p:cNvPr id="9" name="Rectangle 8"/>
          <p:cNvSpPr/>
          <p:nvPr userDrawn="1"/>
        </p:nvSpPr>
        <p:spPr>
          <a:xfrm>
            <a:off x="873696" y="3991112"/>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Enjeux</a:t>
            </a:r>
          </a:p>
        </p:txBody>
      </p:sp>
      <p:sp>
        <p:nvSpPr>
          <p:cNvPr id="10" name="Rectangle 9"/>
          <p:cNvSpPr/>
          <p:nvPr userDrawn="1"/>
        </p:nvSpPr>
        <p:spPr>
          <a:xfrm>
            <a:off x="5004048" y="4293096"/>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11" name="Rectangle 10"/>
          <p:cNvSpPr/>
          <p:nvPr userDrawn="1"/>
        </p:nvSpPr>
        <p:spPr>
          <a:xfrm>
            <a:off x="5420500" y="1293755"/>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Intervention</a:t>
            </a:r>
            <a:endParaRPr lang="fr-FR" b="1" dirty="0">
              <a:solidFill>
                <a:schemeClr val="tx1"/>
              </a:solidFill>
            </a:endParaRPr>
          </a:p>
        </p:txBody>
      </p:sp>
      <p:pic>
        <p:nvPicPr>
          <p:cNvPr id="12" name="Imag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23009" y="1041094"/>
            <a:ext cx="248591" cy="251996"/>
          </a:xfrm>
          <a:prstGeom prst="rect">
            <a:avLst/>
          </a:prstGeom>
        </p:spPr>
      </p:pic>
      <p:pic>
        <p:nvPicPr>
          <p:cNvPr id="13" name="Image 12"/>
          <p:cNvPicPr>
            <a:picLocks noChangeAspect="1"/>
          </p:cNvPicPr>
          <p:nvPr userDrawn="1"/>
        </p:nvPicPr>
        <p:blipFill>
          <a:blip r:embed="rId3" cstate="print">
            <a:extLst>
              <a:ext uri="{BEBA8EAE-BF5A-486C-A8C5-ECC9F3942E4B}">
                <a14:imgProps xmlns:a14="http://schemas.microsoft.com/office/drawing/2010/main">
                  <a14:imgLayer r:embed="rId4">
                    <a14:imgEffect>
                      <a14:sharpenSoften amount="-61000"/>
                    </a14:imgEffect>
                    <a14:imgEffect>
                      <a14:colorTemperature colorTemp="3375"/>
                    </a14:imgEffect>
                    <a14:imgEffect>
                      <a14:saturation sat="75000"/>
                    </a14:imgEffect>
                    <a14:imgEffect>
                      <a14:brightnessContrast bright="-54000" contrast="-100000"/>
                    </a14:imgEffect>
                  </a14:imgLayer>
                </a14:imgProps>
              </a:ext>
              <a:ext uri="{28A0092B-C50C-407E-A947-70E740481C1C}">
                <a14:useLocalDpi xmlns:a14="http://schemas.microsoft.com/office/drawing/2010/main" val="0"/>
              </a:ext>
            </a:extLst>
          </a:blip>
          <a:stretch>
            <a:fillRect/>
          </a:stretch>
        </p:blipFill>
        <p:spPr>
          <a:xfrm>
            <a:off x="575584" y="4009128"/>
            <a:ext cx="252000" cy="252000"/>
          </a:xfrm>
          <a:prstGeom prst="rect">
            <a:avLst/>
          </a:prstGeom>
        </p:spPr>
      </p:pic>
      <p:sp>
        <p:nvSpPr>
          <p:cNvPr id="14" name="Espace réservé du contenu 3"/>
          <p:cNvSpPr>
            <a:spLocks noGrp="1"/>
          </p:cNvSpPr>
          <p:nvPr>
            <p:ph sz="quarter" idx="2"/>
          </p:nvPr>
        </p:nvSpPr>
        <p:spPr>
          <a:xfrm>
            <a:off x="683569" y="4293096"/>
            <a:ext cx="4032448" cy="208915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indent="0">
              <a:buFont typeface="Wingdings" pitchFamily="2" charset="2"/>
              <a:buNone/>
              <a:defRPr/>
            </a:pPr>
            <a:endParaRPr lang="fr-FR" sz="1100" dirty="0">
              <a:latin typeface="+mn-lt"/>
            </a:endParaRPr>
          </a:p>
        </p:txBody>
      </p:sp>
      <p:sp>
        <p:nvSpPr>
          <p:cNvPr id="15" name="Espace réservé du contenu 3"/>
          <p:cNvSpPr>
            <a:spLocks noGrp="1"/>
          </p:cNvSpPr>
          <p:nvPr>
            <p:ph sz="quarter" idx="11"/>
          </p:nvPr>
        </p:nvSpPr>
        <p:spPr>
          <a:xfrm>
            <a:off x="683023" y="1412776"/>
            <a:ext cx="3888978" cy="2188890"/>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indent="0" algn="just">
              <a:buFont typeface="Wingdings" pitchFamily="2" charset="2"/>
              <a:buNone/>
              <a:defRPr/>
            </a:pPr>
            <a:endParaRPr lang="fr-FR" sz="1100" dirty="0">
              <a:solidFill>
                <a:schemeClr val="tx1"/>
              </a:solidFill>
              <a:latin typeface="+mn-lt"/>
            </a:endParaRPr>
          </a:p>
        </p:txBody>
      </p:sp>
      <p:sp>
        <p:nvSpPr>
          <p:cNvPr id="16" name="Espace réservé du contenu 3"/>
          <p:cNvSpPr>
            <a:spLocks noGrp="1"/>
          </p:cNvSpPr>
          <p:nvPr>
            <p:ph sz="quarter" idx="12"/>
          </p:nvPr>
        </p:nvSpPr>
        <p:spPr>
          <a:xfrm>
            <a:off x="4942384" y="1675003"/>
            <a:ext cx="3806080" cy="2258053"/>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algn="just">
              <a:defRPr/>
            </a:pPr>
            <a:endParaRPr lang="fr-FR" sz="1100" kern="1200" dirty="0">
              <a:latin typeface="+mn-lt"/>
            </a:endParaRPr>
          </a:p>
        </p:txBody>
      </p:sp>
      <p:sp>
        <p:nvSpPr>
          <p:cNvPr id="17" name="Espace réservé du contenu 3"/>
          <p:cNvSpPr>
            <a:spLocks noGrp="1"/>
          </p:cNvSpPr>
          <p:nvPr>
            <p:ph sz="quarter" idx="13"/>
          </p:nvPr>
        </p:nvSpPr>
        <p:spPr>
          <a:xfrm>
            <a:off x="5013732" y="4721903"/>
            <a:ext cx="3662724" cy="1875449"/>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a:defRPr/>
            </a:pPr>
            <a:endParaRPr lang="fr-FR" sz="1100" kern="1200" dirty="0">
              <a:latin typeface="+mn-lt"/>
            </a:endParaRPr>
          </a:p>
        </p:txBody>
      </p:sp>
      <p:pic>
        <p:nvPicPr>
          <p:cNvPr id="18" name="Picture 5"/>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4942383" y="4221088"/>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5406292" y="1202821"/>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8370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fourObj" preserve="1">
  <p:cSld name="Titre et 4 contenus">
    <p:spTree>
      <p:nvGrpSpPr>
        <p:cNvPr id="1" name=""/>
        <p:cNvGrpSpPr/>
        <p:nvPr/>
      </p:nvGrpSpPr>
      <p:grpSpPr>
        <a:xfrm>
          <a:off x="0" y="0"/>
          <a:ext cx="0" cy="0"/>
          <a:chOff x="0" y="0"/>
          <a:chExt cx="0" cy="0"/>
        </a:xfrm>
      </p:grpSpPr>
      <p:sp>
        <p:nvSpPr>
          <p:cNvPr id="2" name="Titre 1"/>
          <p:cNvSpPr>
            <a:spLocks noGrp="1"/>
          </p:cNvSpPr>
          <p:nvPr>
            <p:ph type="title" sz="quarter"/>
          </p:nvPr>
        </p:nvSpPr>
        <p:spPr>
          <a:xfrm>
            <a:off x="1979712" y="-99392"/>
            <a:ext cx="5627687" cy="774700"/>
          </a:xfrm>
        </p:spPr>
        <p:txBody>
          <a:bodyPr/>
          <a:lstStyle/>
          <a:p>
            <a:r>
              <a:rPr lang="fr-FR"/>
              <a:t>Cliquez pour modifier le style du titre</a:t>
            </a:r>
          </a:p>
        </p:txBody>
      </p:sp>
      <p:sp>
        <p:nvSpPr>
          <p:cNvPr id="3" name="Espace réservé du contenu 2"/>
          <p:cNvSpPr>
            <a:spLocks noGrp="1"/>
          </p:cNvSpPr>
          <p:nvPr>
            <p:ph sz="quarter" idx="1"/>
          </p:nvPr>
        </p:nvSpPr>
        <p:spPr>
          <a:xfrm>
            <a:off x="889248" y="836712"/>
            <a:ext cx="3884240" cy="273662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quarter" idx="2"/>
          </p:nvPr>
        </p:nvSpPr>
        <p:spPr>
          <a:xfrm>
            <a:off x="4936232" y="836712"/>
            <a:ext cx="3884240" cy="273662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contenu 4"/>
          <p:cNvSpPr>
            <a:spLocks noGrp="1"/>
          </p:cNvSpPr>
          <p:nvPr>
            <p:ph sz="quarter" idx="3"/>
          </p:nvPr>
        </p:nvSpPr>
        <p:spPr>
          <a:xfrm>
            <a:off x="889248" y="3717032"/>
            <a:ext cx="3884240" cy="2736626"/>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6" name="Espace réservé du contenu 5"/>
          <p:cNvSpPr>
            <a:spLocks noGrp="1"/>
          </p:cNvSpPr>
          <p:nvPr>
            <p:ph sz="quarter" idx="4"/>
          </p:nvPr>
        </p:nvSpPr>
        <p:spPr>
          <a:xfrm>
            <a:off x="4936232" y="3717032"/>
            <a:ext cx="3884240" cy="2736626"/>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135"/>
          <p:cNvSpPr>
            <a:spLocks noGrp="1" noChangeArrowheads="1"/>
          </p:cNvSpPr>
          <p:nvPr>
            <p:ph type="dt" sz="quarter" idx="10"/>
          </p:nvPr>
        </p:nvSpPr>
        <p:spPr>
          <a:ln/>
        </p:spPr>
        <p:txBody>
          <a:bodyPr/>
          <a:lstStyle>
            <a:lvl1pPr>
              <a:defRPr/>
            </a:lvl1pPr>
          </a:lstStyle>
          <a:p>
            <a:pPr>
              <a:defRPr/>
            </a:pPr>
            <a:fld id="{0A6AF268-BB7D-4651-9700-CE6A617F71EA}" type="datetime5">
              <a:rPr lang="fr-FR" smtClean="0"/>
              <a:t>1-avr.-20</a:t>
            </a:fld>
            <a:endParaRPr lang="fr-FR"/>
          </a:p>
        </p:txBody>
      </p:sp>
    </p:spTree>
    <p:extLst>
      <p:ext uri="{BB962C8B-B14F-4D97-AF65-F5344CB8AC3E}">
        <p14:creationId xmlns:p14="http://schemas.microsoft.com/office/powerpoint/2010/main" val="308008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TwoObj" preserve="1">
  <p:cSld name="Titre. Texte et 2 contenus">
    <p:spTree>
      <p:nvGrpSpPr>
        <p:cNvPr id="1" name=""/>
        <p:cNvGrpSpPr/>
        <p:nvPr/>
      </p:nvGrpSpPr>
      <p:grpSpPr>
        <a:xfrm>
          <a:off x="0" y="0"/>
          <a:ext cx="0" cy="0"/>
          <a:chOff x="0" y="0"/>
          <a:chExt cx="0" cy="0"/>
        </a:xfrm>
      </p:grpSpPr>
      <p:grpSp>
        <p:nvGrpSpPr>
          <p:cNvPr id="7" name="Groupe 6"/>
          <p:cNvGrpSpPr/>
          <p:nvPr userDrawn="1"/>
        </p:nvGrpSpPr>
        <p:grpSpPr>
          <a:xfrm>
            <a:off x="603264" y="836711"/>
            <a:ext cx="8540736" cy="6021291"/>
            <a:chOff x="603264" y="836711"/>
            <a:chExt cx="8540736" cy="6021291"/>
          </a:xfrm>
        </p:grpSpPr>
        <p:sp>
          <p:nvSpPr>
            <p:cNvPr id="8" name="Rectangle 7"/>
            <p:cNvSpPr/>
            <p:nvPr userDrawn="1"/>
          </p:nvSpPr>
          <p:spPr>
            <a:xfrm>
              <a:off x="2051720" y="836711"/>
              <a:ext cx="7092280" cy="6021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reeform 25"/>
            <p:cNvSpPr>
              <a:spLocks/>
            </p:cNvSpPr>
            <p:nvPr userDrawn="1"/>
          </p:nvSpPr>
          <p:spPr bwMode="auto">
            <a:xfrm rot="5400000">
              <a:off x="-1683153" y="3123129"/>
              <a:ext cx="6021290" cy="1448455"/>
            </a:xfrm>
            <a:prstGeom prst="flowChartDocument">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noFill/>
              </a:endParaRPr>
            </a:p>
          </p:txBody>
        </p:sp>
      </p:grpSp>
      <p:sp>
        <p:nvSpPr>
          <p:cNvPr id="2" name="Titre 1"/>
          <p:cNvSpPr>
            <a:spLocks noGrp="1"/>
          </p:cNvSpPr>
          <p:nvPr>
            <p:ph type="title"/>
          </p:nvPr>
        </p:nvSpPr>
        <p:spPr>
          <a:xfrm>
            <a:off x="1979712" y="-99392"/>
            <a:ext cx="5627687" cy="774700"/>
          </a:xfrm>
        </p:spPr>
        <p:txBody>
          <a:bodyPr/>
          <a:lstStyle/>
          <a:p>
            <a:r>
              <a:rPr lang="fr-FR" dirty="0"/>
              <a:t>Cliquez pour modifier le style du titre</a:t>
            </a:r>
          </a:p>
        </p:txBody>
      </p:sp>
      <p:sp>
        <p:nvSpPr>
          <p:cNvPr id="3" name="Espace réservé du texte 2"/>
          <p:cNvSpPr>
            <a:spLocks noGrp="1"/>
          </p:cNvSpPr>
          <p:nvPr>
            <p:ph type="body" sz="half" idx="1"/>
          </p:nvPr>
        </p:nvSpPr>
        <p:spPr>
          <a:xfrm>
            <a:off x="899592" y="980728"/>
            <a:ext cx="3596208" cy="561662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quarter" idx="2"/>
          </p:nvPr>
        </p:nvSpPr>
        <p:spPr>
          <a:xfrm>
            <a:off x="4648200" y="980728"/>
            <a:ext cx="4316288" cy="27363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contenu 4"/>
          <p:cNvSpPr>
            <a:spLocks noGrp="1"/>
          </p:cNvSpPr>
          <p:nvPr>
            <p:ph sz="quarter" idx="3"/>
          </p:nvPr>
        </p:nvSpPr>
        <p:spPr>
          <a:xfrm>
            <a:off x="4648200" y="3861049"/>
            <a:ext cx="4316288" cy="2736303"/>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6" name="Rectangle 135"/>
          <p:cNvSpPr>
            <a:spLocks noGrp="1" noChangeArrowheads="1"/>
          </p:cNvSpPr>
          <p:nvPr>
            <p:ph type="dt" sz="quarter" idx="10"/>
          </p:nvPr>
        </p:nvSpPr>
        <p:spPr>
          <a:ln/>
        </p:spPr>
        <p:txBody>
          <a:bodyPr/>
          <a:lstStyle>
            <a:lvl1pPr>
              <a:defRPr/>
            </a:lvl1pPr>
          </a:lstStyle>
          <a:p>
            <a:pPr>
              <a:defRPr/>
            </a:pPr>
            <a:fld id="{2056141A-AF44-4680-ADD5-F40013B64732}" type="datetime5">
              <a:rPr lang="fr-FR" smtClean="0"/>
              <a:t>1-avr.-20</a:t>
            </a:fld>
            <a:endParaRPr lang="fr-FR"/>
          </a:p>
        </p:txBody>
      </p:sp>
    </p:spTree>
    <p:extLst>
      <p:ext uri="{BB962C8B-B14F-4D97-AF65-F5344CB8AC3E}">
        <p14:creationId xmlns:p14="http://schemas.microsoft.com/office/powerpoint/2010/main" val="15136475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4162" name="Rectangle 130"/>
          <p:cNvSpPr>
            <a:spLocks noGrp="1" noChangeArrowheads="1"/>
          </p:cNvSpPr>
          <p:nvPr>
            <p:ph type="title"/>
          </p:nvPr>
        </p:nvSpPr>
        <p:spPr bwMode="auto">
          <a:xfrm>
            <a:off x="1654470" y="-16262"/>
            <a:ext cx="6013874" cy="7747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dirty="0"/>
              <a:t>Cliquez pour modifier le style du titre</a:t>
            </a:r>
          </a:p>
        </p:txBody>
      </p:sp>
      <p:sp>
        <p:nvSpPr>
          <p:cNvPr id="44167" name="Rectangle 135"/>
          <p:cNvSpPr>
            <a:spLocks noGrp="1" noChangeArrowheads="1"/>
          </p:cNvSpPr>
          <p:nvPr>
            <p:ph type="dt" sz="quarter" idx="2"/>
          </p:nvPr>
        </p:nvSpPr>
        <p:spPr bwMode="auto">
          <a:xfrm>
            <a:off x="-36512" y="6603826"/>
            <a:ext cx="720079" cy="209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500" b="1" i="1">
                <a:ln>
                  <a:noFill/>
                </a:ln>
                <a:solidFill>
                  <a:schemeClr val="tx1"/>
                </a:solidFill>
                <a:effectLst>
                  <a:outerShdw blurRad="38100" dist="38100" dir="2700000" algn="tl">
                    <a:srgbClr val="000000">
                      <a:alpha val="43137"/>
                    </a:srgbClr>
                  </a:outerShdw>
                </a:effectLst>
                <a:cs typeface="+mn-cs"/>
              </a:defRPr>
            </a:lvl1pPr>
          </a:lstStyle>
          <a:p>
            <a:pPr>
              <a:defRPr/>
            </a:pPr>
            <a:fld id="{CC69F753-914E-4AB4-86FF-5F25E9EF09DE}" type="datetime5">
              <a:rPr lang="fr-FR" smtClean="0"/>
              <a:pPr>
                <a:defRPr/>
              </a:pPr>
              <a:t>1-avr.-20</a:t>
            </a:fld>
            <a:endParaRPr lang="fr-FR" dirty="0"/>
          </a:p>
        </p:txBody>
      </p:sp>
      <p:sp>
        <p:nvSpPr>
          <p:cNvPr id="1027" name="Rectangle 129"/>
          <p:cNvSpPr>
            <a:spLocks noGrp="1" noChangeArrowheads="1"/>
          </p:cNvSpPr>
          <p:nvPr>
            <p:ph type="body" idx="1"/>
          </p:nvPr>
        </p:nvSpPr>
        <p:spPr bwMode="auto">
          <a:xfrm>
            <a:off x="827584" y="836712"/>
            <a:ext cx="8208912" cy="5688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Tree>
  </p:cSld>
  <p:clrMap bg1="dk2" tx1="lt1" bg2="dk1" tx2="lt2" accent1="accent1" accent2="accent2" accent3="accent3" accent4="accent4" accent5="accent5" accent6="accent6" hlink="hlink" folHlink="folHlink"/>
  <p:sldLayoutIdLst>
    <p:sldLayoutId id="2147484014" r:id="rId1"/>
    <p:sldLayoutId id="2147484015" r:id="rId2"/>
    <p:sldLayoutId id="2147484016" r:id="rId3"/>
    <p:sldLayoutId id="2147484010" r:id="rId4"/>
    <p:sldLayoutId id="2147484011" r:id="rId5"/>
  </p:sldLayoutIdLst>
  <p:hf sldNum="0" hdr="0"/>
  <p:txStyles>
    <p:titleStyle>
      <a:lvl1pPr algn="ctr" rtl="0" eaLnBrk="1" fontAlgn="base" hangingPunct="1">
        <a:spcBef>
          <a:spcPct val="0"/>
        </a:spcBef>
        <a:spcAft>
          <a:spcPct val="0"/>
        </a:spcAft>
        <a:defRPr lang="fr-FR" sz="2000" b="1" dirty="0" smtClean="0">
          <a:ln>
            <a:solidFill>
              <a:schemeClr val="bg2">
                <a:lumMod val="50000"/>
                <a:lumOff val="50000"/>
              </a:schemeClr>
            </a:solidFill>
          </a:ln>
          <a:solidFill>
            <a:schemeClr val="tx1"/>
          </a:solidFill>
          <a:effectLst>
            <a:outerShdw blurRad="50800" dist="38100" dir="2700000" algn="tl" rotWithShape="0">
              <a:prstClr val="black">
                <a:alpha val="40000"/>
              </a:prstClr>
            </a:outerShdw>
          </a:effectLst>
          <a:latin typeface="+mj-lt"/>
          <a:ea typeface="+mj-ea"/>
          <a:cs typeface="+mj-cs"/>
        </a:defRPr>
      </a:lvl1pPr>
      <a:lvl2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2pPr>
      <a:lvl3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3pPr>
      <a:lvl4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4pPr>
      <a:lvl5pPr algn="ctr" rtl="0" eaLnBrk="0" fontAlgn="base" hangingPunct="0">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5pPr>
      <a:lvl6pPr marL="4572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6pPr>
      <a:lvl7pPr marL="9144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7pPr>
      <a:lvl8pPr marL="13716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8pPr>
      <a:lvl9pPr marL="1828800" algn="ctr" rtl="0" fontAlgn="base">
        <a:spcBef>
          <a:spcPct val="0"/>
        </a:spcBef>
        <a:spcAft>
          <a:spcPct val="0"/>
        </a:spcAft>
        <a:defRPr sz="2800" b="1">
          <a:solidFill>
            <a:schemeClr val="tx1"/>
          </a:solidFill>
          <a:effectLst>
            <a:outerShdw blurRad="38100" dist="38100" dir="2700000" algn="tl">
              <a:srgbClr val="000000"/>
            </a:outerShdw>
          </a:effectLst>
          <a:latin typeface="Arial Black" pitchFamily="34" charset="0"/>
        </a:defRPr>
      </a:lvl9pPr>
    </p:titleStyle>
    <p:bodyStyle>
      <a:lvl1pPr marL="0" indent="0" algn="l" rtl="0" eaLnBrk="0" fontAlgn="base" hangingPunct="0">
        <a:spcBef>
          <a:spcPct val="20000"/>
        </a:spcBef>
        <a:spcAft>
          <a:spcPct val="0"/>
        </a:spcAft>
        <a:buClr>
          <a:srgbClr val="CC3300"/>
        </a:buClr>
        <a:buSzPct val="120000"/>
        <a:buFont typeface="Wingdings" pitchFamily="2" charset="2"/>
        <a:buNone/>
        <a:defRPr sz="1800">
          <a:solidFill>
            <a:schemeClr val="bg2">
              <a:lumMod val="65000"/>
              <a:lumOff val="35000"/>
            </a:schemeClr>
          </a:solidFill>
          <a:latin typeface="+mn-lt"/>
          <a:ea typeface="+mn-ea"/>
          <a:cs typeface="+mn-cs"/>
        </a:defRPr>
      </a:lvl1pPr>
      <a:lvl2pPr marL="742950" indent="-285750" algn="l" rtl="0" eaLnBrk="0" fontAlgn="base" hangingPunct="0">
        <a:spcBef>
          <a:spcPct val="20000"/>
        </a:spcBef>
        <a:spcAft>
          <a:spcPct val="0"/>
        </a:spcAft>
        <a:buClr>
          <a:srgbClr val="C33439"/>
        </a:buClr>
        <a:buFont typeface="Wingdings 3" pitchFamily="18" charset="2"/>
        <a:buChar char=""/>
        <a:defRPr sz="1400">
          <a:solidFill>
            <a:schemeClr val="bg2">
              <a:lumMod val="65000"/>
              <a:lumOff val="35000"/>
            </a:schemeClr>
          </a:solidFill>
          <a:latin typeface="+mn-lt"/>
        </a:defRPr>
      </a:lvl2pPr>
      <a:lvl3pPr marL="1143000" indent="-228600" algn="l" rtl="0" eaLnBrk="0" fontAlgn="base" hangingPunct="0">
        <a:spcBef>
          <a:spcPct val="20000"/>
        </a:spcBef>
        <a:spcAft>
          <a:spcPct val="0"/>
        </a:spcAft>
        <a:buClr>
          <a:srgbClr val="CC3300"/>
        </a:buClr>
        <a:buFont typeface="Wingdings" pitchFamily="2" charset="2"/>
        <a:buChar char="ü"/>
        <a:defRPr sz="1400">
          <a:solidFill>
            <a:schemeClr val="bg2">
              <a:lumMod val="65000"/>
              <a:lumOff val="35000"/>
            </a:schemeClr>
          </a:solidFill>
          <a:latin typeface="+mn-lt"/>
        </a:defRPr>
      </a:lvl3pPr>
      <a:lvl4pPr marL="1600200" indent="-228600" algn="l" rtl="0" eaLnBrk="0" fontAlgn="base" hangingPunct="0">
        <a:spcBef>
          <a:spcPct val="20000"/>
        </a:spcBef>
        <a:spcAft>
          <a:spcPct val="0"/>
        </a:spcAft>
        <a:buClr>
          <a:srgbClr val="CC3300"/>
        </a:buClr>
        <a:buFont typeface="Verdana" pitchFamily="34" charset="0"/>
        <a:buChar char="-"/>
        <a:defRPr sz="1200">
          <a:solidFill>
            <a:schemeClr val="bg2">
              <a:lumMod val="65000"/>
              <a:lumOff val="35000"/>
            </a:schemeClr>
          </a:solidFill>
          <a:latin typeface="+mn-lt"/>
        </a:defRPr>
      </a:lvl4pPr>
      <a:lvl5pPr marL="2057400" indent="-228600" algn="l" rtl="0" eaLnBrk="0" fontAlgn="base" hangingPunct="0">
        <a:spcBef>
          <a:spcPct val="20000"/>
        </a:spcBef>
        <a:spcAft>
          <a:spcPct val="0"/>
        </a:spcAft>
        <a:buClr>
          <a:srgbClr val="CC3300"/>
        </a:buClr>
        <a:buSzPct val="60000"/>
        <a:buFont typeface="Wingdings" pitchFamily="2" charset="2"/>
        <a:buChar char="§"/>
        <a:defRPr sz="1200">
          <a:solidFill>
            <a:schemeClr val="bg2">
              <a:lumMod val="65000"/>
              <a:lumOff val="35000"/>
            </a:schemeClr>
          </a:solidFill>
          <a:latin typeface="+mn-lt"/>
        </a:defRPr>
      </a:lvl5pPr>
      <a:lvl6pPr marL="25146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6pPr>
      <a:lvl7pPr marL="29718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7pPr>
      <a:lvl8pPr marL="34290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8pPr>
      <a:lvl9pPr marL="3886200" indent="-228600" algn="l" rtl="0" fontAlgn="base">
        <a:spcBef>
          <a:spcPct val="20000"/>
        </a:spcBef>
        <a:spcAft>
          <a:spcPct val="0"/>
        </a:spcAft>
        <a:buClr>
          <a:srgbClr val="CC3300"/>
        </a:buClr>
        <a:buSzPct val="60000"/>
        <a:buFont typeface="Wingdings" pitchFamily="2" charset="2"/>
        <a:buChar char="§"/>
        <a:defRPr sz="2000">
          <a:solidFill>
            <a:srgbClr val="33342E"/>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8.jpeg"/><Relationship Id="rId1" Type="http://schemas.openxmlformats.org/officeDocument/2006/relationships/slideLayout" Target="../slideLayouts/slideLayout4.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6.png"/><Relationship Id="rId15" Type="http://schemas.openxmlformats.org/officeDocument/2006/relationships/hyperlink" Target="https://www.google.fr/url?sa=i&amp;rct=j&amp;q=&amp;esrc=s&amp;source=images&amp;cd=&amp;ved=2ahUKEwjU5czCpcbkAhUF3OAKHS8KD_UQjRx6BAgBEAQ&amp;url=https%3A%2F%2Fwww.cbanque.com%2Factu%2F74295%2Fcovea-attaque-credit-suisse-en-justice&amp;psig=AOvVaw2sFrnU8Dpz7zGrKnPcStMY&amp;ust=1568206187733339" TargetMode="External"/><Relationship Id="rId10" Type="http://schemas.openxmlformats.org/officeDocument/2006/relationships/image" Target="../media/image13.png"/><Relationship Id="rId4" Type="http://schemas.openxmlformats.org/officeDocument/2006/relationships/image" Target="../media/image2.png"/><Relationship Id="rId9" Type="http://schemas.openxmlformats.org/officeDocument/2006/relationships/image" Target="../media/image12.png"/><Relationship Id="rId1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61"/>
          <p:cNvSpPr/>
          <p:nvPr/>
        </p:nvSpPr>
        <p:spPr>
          <a:xfrm>
            <a:off x="4589229" y="3515962"/>
            <a:ext cx="4392487" cy="2951094"/>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66675 w 2668504"/>
              <a:gd name="connsiteY0" fmla="*/ 95250 h 1796886"/>
              <a:gd name="connsiteX1" fmla="*/ 2668504 w 2668504"/>
              <a:gd name="connsiteY1" fmla="*/ 0 h 1796886"/>
              <a:gd name="connsiteX2" fmla="*/ 2611354 w 2668504"/>
              <a:gd name="connsiteY2" fmla="*/ 1717511 h 1796886"/>
              <a:gd name="connsiteX3" fmla="*/ 0 w 2668504"/>
              <a:gd name="connsiteY3" fmla="*/ 1796886 h 1796886"/>
              <a:gd name="connsiteX4" fmla="*/ 66675 w 2668504"/>
              <a:gd name="connsiteY4" fmla="*/ 95250 h 1796886"/>
              <a:gd name="connsiteX0" fmla="*/ 66675 w 2636754"/>
              <a:gd name="connsiteY0" fmla="*/ 0 h 1701636"/>
              <a:gd name="connsiteX1" fmla="*/ 2636754 w 2636754"/>
              <a:gd name="connsiteY1" fmla="*/ 165100 h 1701636"/>
              <a:gd name="connsiteX2" fmla="*/ 2611354 w 2636754"/>
              <a:gd name="connsiteY2" fmla="*/ 1622261 h 1701636"/>
              <a:gd name="connsiteX3" fmla="*/ 0 w 2636754"/>
              <a:gd name="connsiteY3" fmla="*/ 1701636 h 1701636"/>
              <a:gd name="connsiteX4" fmla="*/ 66675 w 2636754"/>
              <a:gd name="connsiteY4" fmla="*/ 0 h 1701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754" h="1701636">
                <a:moveTo>
                  <a:pt x="66675" y="0"/>
                </a:moveTo>
                <a:lnTo>
                  <a:pt x="2636754" y="165100"/>
                </a:lnTo>
                <a:lnTo>
                  <a:pt x="2611354" y="1622261"/>
                </a:lnTo>
                <a:lnTo>
                  <a:pt x="0" y="1701636"/>
                </a:lnTo>
                <a:lnTo>
                  <a:pt x="66675" y="0"/>
                </a:lnTo>
                <a:close/>
              </a:path>
            </a:pathLst>
          </a:custGeom>
          <a:solidFill>
            <a:schemeClr val="tx1"/>
          </a:solidFill>
          <a:ln w="25400" cap="flat" cmpd="sng" algn="ctr">
            <a:solidFill>
              <a:srgbClr val="C33439"/>
            </a:solidFill>
            <a:prstDash val="solid"/>
          </a:ln>
          <a:effectLst>
            <a:outerShdw blurRad="50800" dist="38100" dir="2700000" algn="tl" rotWithShape="0">
              <a:prstClr val="black">
                <a:alpha val="40000"/>
              </a:prstClr>
            </a:outerShdw>
          </a:effectLst>
        </p:spPr>
        <p:txBody>
          <a:bodyPr lIns="72000" tIns="72000" rIns="180000" bIns="72000" rtlCol="0" anchor="ctr"/>
          <a:lstStyle/>
          <a:p>
            <a:pPr marL="88900" algn="just" fontAlgn="auto">
              <a:lnSpc>
                <a:spcPts val="1500"/>
              </a:lnSpc>
              <a:spcBef>
                <a:spcPts val="0"/>
              </a:spcBef>
              <a:spcAft>
                <a:spcPts val="1200"/>
              </a:spcAft>
            </a:pPr>
            <a:endParaRPr lang="fr-FR" sz="1100" dirty="0">
              <a:latin typeface="+mn-lt"/>
              <a:cs typeface="+mn-cs"/>
            </a:endParaRPr>
          </a:p>
        </p:txBody>
      </p:sp>
      <p:sp>
        <p:nvSpPr>
          <p:cNvPr id="26" name="Rectangle 361"/>
          <p:cNvSpPr/>
          <p:nvPr/>
        </p:nvSpPr>
        <p:spPr>
          <a:xfrm>
            <a:off x="251520" y="3277566"/>
            <a:ext cx="4418975" cy="3374289"/>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95000"/>
            </a:schemeClr>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27" name="Rectangle 361"/>
          <p:cNvSpPr/>
          <p:nvPr/>
        </p:nvSpPr>
        <p:spPr>
          <a:xfrm>
            <a:off x="323528" y="692695"/>
            <a:ext cx="4320480" cy="2770461"/>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 name="connsiteX0" fmla="*/ 3175 w 2605004"/>
              <a:gd name="connsiteY0" fmla="*/ 95250 h 1717511"/>
              <a:gd name="connsiteX1" fmla="*/ 2605004 w 2605004"/>
              <a:gd name="connsiteY1" fmla="*/ 0 h 1717511"/>
              <a:gd name="connsiteX2" fmla="*/ 2547854 w 2605004"/>
              <a:gd name="connsiteY2" fmla="*/ 1717511 h 1717511"/>
              <a:gd name="connsiteX3" fmla="*/ 0 w 2605004"/>
              <a:gd name="connsiteY3" fmla="*/ 1714336 h 1717511"/>
              <a:gd name="connsiteX4" fmla="*/ 3175 w 2605004"/>
              <a:gd name="connsiteY4" fmla="*/ 95250 h 1717511"/>
              <a:gd name="connsiteX0" fmla="*/ 3175 w 2585954"/>
              <a:gd name="connsiteY0" fmla="*/ 0 h 1622261"/>
              <a:gd name="connsiteX1" fmla="*/ 2585954 w 2585954"/>
              <a:gd name="connsiteY1" fmla="*/ 31750 h 1622261"/>
              <a:gd name="connsiteX2" fmla="*/ 2547854 w 2585954"/>
              <a:gd name="connsiteY2" fmla="*/ 1622261 h 1622261"/>
              <a:gd name="connsiteX3" fmla="*/ 0 w 2585954"/>
              <a:gd name="connsiteY3" fmla="*/ 1619086 h 1622261"/>
              <a:gd name="connsiteX4" fmla="*/ 3175 w 2585954"/>
              <a:gd name="connsiteY4" fmla="*/ 0 h 1622261"/>
              <a:gd name="connsiteX0" fmla="*/ 3175 w 2592304"/>
              <a:gd name="connsiteY0" fmla="*/ 6350 h 1628611"/>
              <a:gd name="connsiteX1" fmla="*/ 2592304 w 2592304"/>
              <a:gd name="connsiteY1" fmla="*/ 0 h 1628611"/>
              <a:gd name="connsiteX2" fmla="*/ 2547854 w 2592304"/>
              <a:gd name="connsiteY2" fmla="*/ 1628611 h 1628611"/>
              <a:gd name="connsiteX3" fmla="*/ 0 w 2592304"/>
              <a:gd name="connsiteY3" fmla="*/ 1625436 h 1628611"/>
              <a:gd name="connsiteX4" fmla="*/ 3175 w 2592304"/>
              <a:gd name="connsiteY4" fmla="*/ 6350 h 1628611"/>
              <a:gd name="connsiteX0" fmla="*/ 3175 w 2592304"/>
              <a:gd name="connsiteY0" fmla="*/ 6350 h 1793711"/>
              <a:gd name="connsiteX1" fmla="*/ 2592304 w 2592304"/>
              <a:gd name="connsiteY1" fmla="*/ 0 h 1793711"/>
              <a:gd name="connsiteX2" fmla="*/ 2522454 w 2592304"/>
              <a:gd name="connsiteY2" fmla="*/ 1793711 h 1793711"/>
              <a:gd name="connsiteX3" fmla="*/ 0 w 2592304"/>
              <a:gd name="connsiteY3" fmla="*/ 1625436 h 1793711"/>
              <a:gd name="connsiteX4" fmla="*/ 3175 w 2592304"/>
              <a:gd name="connsiteY4" fmla="*/ 6350 h 1793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92304" h="1793711">
                <a:moveTo>
                  <a:pt x="3175" y="6350"/>
                </a:moveTo>
                <a:lnTo>
                  <a:pt x="2592304" y="0"/>
                </a:lnTo>
                <a:lnTo>
                  <a:pt x="2522454" y="1793711"/>
                </a:lnTo>
                <a:lnTo>
                  <a:pt x="0" y="1625436"/>
                </a:lnTo>
                <a:cubicBezTo>
                  <a:pt x="1058" y="1085741"/>
                  <a:pt x="2117" y="546045"/>
                  <a:pt x="3175" y="6350"/>
                </a:cubicBezTo>
                <a:close/>
              </a:path>
            </a:pathLst>
          </a:custGeom>
          <a:solidFill>
            <a:srgbClr val="C03439"/>
          </a:solidFill>
          <a:ln w="25400" cap="flat" cmpd="sng" algn="ctr">
            <a:noFill/>
            <a:prstDash val="solid"/>
          </a:ln>
          <a:effectLst>
            <a:outerShdw blurRad="50800" dist="38100" dir="2700000" algn="tl" rotWithShape="0">
              <a:prstClr val="black">
                <a:alpha val="40000"/>
              </a:prstClr>
            </a:outerShdw>
          </a:effectLst>
        </p:spPr>
        <p:txBody>
          <a:bodyPr tIns="72000" rtlCol="0" anchor="ctr"/>
          <a:lstStyle/>
          <a:p>
            <a:pPr fontAlgn="auto">
              <a:lnSpc>
                <a:spcPts val="1500"/>
              </a:lnSpc>
              <a:spcBef>
                <a:spcPts val="0"/>
              </a:spcBef>
              <a:spcAft>
                <a:spcPts val="1200"/>
              </a:spcAft>
            </a:pPr>
            <a:endParaRPr lang="fr-FR" kern="0" dirty="0">
              <a:effectLst>
                <a:outerShdw blurRad="25400" dist="38100" dir="1800000" algn="tl">
                  <a:prstClr val="black">
                    <a:lumMod val="65000"/>
                    <a:lumOff val="35000"/>
                    <a:alpha val="75000"/>
                  </a:prstClr>
                </a:outerShdw>
              </a:effectLst>
              <a:latin typeface="GLYPHICONS" pitchFamily="50" charset="0"/>
              <a:ea typeface="GLYPHICONS" pitchFamily="50" charset="0"/>
              <a:cs typeface="+mn-cs"/>
            </a:endParaRPr>
          </a:p>
        </p:txBody>
      </p:sp>
      <p:sp>
        <p:nvSpPr>
          <p:cNvPr id="36" name="Rectangle 361"/>
          <p:cNvSpPr/>
          <p:nvPr/>
        </p:nvSpPr>
        <p:spPr>
          <a:xfrm>
            <a:off x="4499992" y="620529"/>
            <a:ext cx="4392488" cy="2842628"/>
          </a:xfrm>
          <a:custGeom>
            <a:avLst/>
            <a:gdLst>
              <a:gd name="connsiteX0" fmla="*/ 0 w 2611354"/>
              <a:gd name="connsiteY0" fmla="*/ 0 h 1622261"/>
              <a:gd name="connsiteX1" fmla="*/ 2611354 w 2611354"/>
              <a:gd name="connsiteY1" fmla="*/ 0 h 1622261"/>
              <a:gd name="connsiteX2" fmla="*/ 2611354 w 2611354"/>
              <a:gd name="connsiteY2" fmla="*/ 1622261 h 1622261"/>
              <a:gd name="connsiteX3" fmla="*/ 0 w 2611354"/>
              <a:gd name="connsiteY3" fmla="*/ 1622261 h 1622261"/>
              <a:gd name="connsiteX4" fmla="*/ 0 w 2611354"/>
              <a:gd name="connsiteY4" fmla="*/ 0 h 1622261"/>
              <a:gd name="connsiteX0" fmla="*/ 0 w 2611354"/>
              <a:gd name="connsiteY0" fmla="*/ 0 h 1622261"/>
              <a:gd name="connsiteX1" fmla="*/ 2611354 w 2611354"/>
              <a:gd name="connsiteY1" fmla="*/ 0 h 1622261"/>
              <a:gd name="connsiteX2" fmla="*/ 2611354 w 2611354"/>
              <a:gd name="connsiteY2" fmla="*/ 1622261 h 1622261"/>
              <a:gd name="connsiteX3" fmla="*/ 161925 w 2611354"/>
              <a:gd name="connsiteY3" fmla="*/ 1622261 h 1622261"/>
              <a:gd name="connsiteX4" fmla="*/ 0 w 2611354"/>
              <a:gd name="connsiteY4" fmla="*/ 0 h 1622261"/>
              <a:gd name="connsiteX0" fmla="*/ 0 w 2611354"/>
              <a:gd name="connsiteY0" fmla="*/ 0 h 1631786"/>
              <a:gd name="connsiteX1" fmla="*/ 2611354 w 2611354"/>
              <a:gd name="connsiteY1" fmla="*/ 0 h 1631786"/>
              <a:gd name="connsiteX2" fmla="*/ 2611354 w 2611354"/>
              <a:gd name="connsiteY2" fmla="*/ 1622261 h 1631786"/>
              <a:gd name="connsiteX3" fmla="*/ 85725 w 2611354"/>
              <a:gd name="connsiteY3" fmla="*/ 1631786 h 1631786"/>
              <a:gd name="connsiteX4" fmla="*/ 0 w 2611354"/>
              <a:gd name="connsiteY4" fmla="*/ 0 h 1631786"/>
              <a:gd name="connsiteX0" fmla="*/ 0 w 2611354"/>
              <a:gd name="connsiteY0" fmla="*/ 95250 h 1727036"/>
              <a:gd name="connsiteX1" fmla="*/ 2601829 w 2611354"/>
              <a:gd name="connsiteY1" fmla="*/ 0 h 1727036"/>
              <a:gd name="connsiteX2" fmla="*/ 2611354 w 2611354"/>
              <a:gd name="connsiteY2" fmla="*/ 1717511 h 1727036"/>
              <a:gd name="connsiteX3" fmla="*/ 85725 w 2611354"/>
              <a:gd name="connsiteY3" fmla="*/ 1727036 h 1727036"/>
              <a:gd name="connsiteX4" fmla="*/ 0 w 2611354"/>
              <a:gd name="connsiteY4" fmla="*/ 95250 h 1727036"/>
              <a:gd name="connsiteX0" fmla="*/ 0 w 2601829"/>
              <a:gd name="connsiteY0" fmla="*/ 95250 h 1727036"/>
              <a:gd name="connsiteX1" fmla="*/ 2601829 w 2601829"/>
              <a:gd name="connsiteY1" fmla="*/ 0 h 1727036"/>
              <a:gd name="connsiteX2" fmla="*/ 2544679 w 2601829"/>
              <a:gd name="connsiteY2" fmla="*/ 1717511 h 1727036"/>
              <a:gd name="connsiteX3" fmla="*/ 85725 w 2601829"/>
              <a:gd name="connsiteY3" fmla="*/ 1727036 h 1727036"/>
              <a:gd name="connsiteX4" fmla="*/ 0 w 2601829"/>
              <a:gd name="connsiteY4" fmla="*/ 95250 h 1727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1829" h="1727036">
                <a:moveTo>
                  <a:pt x="0" y="95250"/>
                </a:moveTo>
                <a:lnTo>
                  <a:pt x="2601829" y="0"/>
                </a:lnTo>
                <a:lnTo>
                  <a:pt x="2544679" y="1717511"/>
                </a:lnTo>
                <a:lnTo>
                  <a:pt x="85725" y="1727036"/>
                </a:lnTo>
                <a:lnTo>
                  <a:pt x="0" y="95250"/>
                </a:lnTo>
                <a:close/>
              </a:path>
            </a:pathLst>
          </a:custGeom>
          <a:solidFill>
            <a:schemeClr val="tx1">
              <a:lumMod val="85000"/>
            </a:schemeClr>
          </a:solidFill>
          <a:ln w="25400" cap="flat" cmpd="sng" algn="ctr">
            <a:noFill/>
            <a:prstDash val="solid"/>
          </a:ln>
          <a:effectLst>
            <a:outerShdw blurRad="50800" dist="38100" dir="2700000" algn="tl" rotWithShape="0">
              <a:prstClr val="black">
                <a:alpha val="40000"/>
              </a:prstClr>
            </a:outerShdw>
          </a:effectLst>
        </p:spPr>
        <p:txBody>
          <a:bodyPr tIns="0" rtlCol="0" anchor="ctr"/>
          <a:lstStyle/>
          <a:p>
            <a:pPr fontAlgn="auto">
              <a:lnSpc>
                <a:spcPts val="1500"/>
              </a:lnSpc>
              <a:spcBef>
                <a:spcPts val="0"/>
              </a:spcBef>
              <a:spcAft>
                <a:spcPts val="1200"/>
              </a:spcAft>
            </a:pPr>
            <a:endParaRPr lang="fr-FR" sz="1100" dirty="0">
              <a:solidFill>
                <a:schemeClr val="tx1">
                  <a:lumMod val="50000"/>
                </a:schemeClr>
              </a:solidFill>
            </a:endParaRPr>
          </a:p>
        </p:txBody>
      </p:sp>
      <p:sp>
        <p:nvSpPr>
          <p:cNvPr id="50" name="Rectangle 49"/>
          <p:cNvSpPr/>
          <p:nvPr/>
        </p:nvSpPr>
        <p:spPr>
          <a:xfrm>
            <a:off x="716135" y="807052"/>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tx1"/>
                </a:solidFill>
              </a:rPr>
              <a:t>Contexte</a:t>
            </a:r>
          </a:p>
        </p:txBody>
      </p:sp>
      <p:sp>
        <p:nvSpPr>
          <p:cNvPr id="51" name="Rectangle 50"/>
          <p:cNvSpPr/>
          <p:nvPr/>
        </p:nvSpPr>
        <p:spPr>
          <a:xfrm>
            <a:off x="873696" y="3335605"/>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Enjeux</a:t>
            </a:r>
          </a:p>
        </p:txBody>
      </p:sp>
      <p:sp>
        <p:nvSpPr>
          <p:cNvPr id="53" name="Rectangle 52"/>
          <p:cNvSpPr/>
          <p:nvPr/>
        </p:nvSpPr>
        <p:spPr>
          <a:xfrm>
            <a:off x="5148064" y="3789040"/>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Bénéfices</a:t>
            </a:r>
          </a:p>
        </p:txBody>
      </p:sp>
      <p:sp>
        <p:nvSpPr>
          <p:cNvPr id="55" name="Rectangle 54"/>
          <p:cNvSpPr/>
          <p:nvPr/>
        </p:nvSpPr>
        <p:spPr>
          <a:xfrm>
            <a:off x="5060460" y="892461"/>
            <a:ext cx="3255956" cy="288032"/>
          </a:xfrm>
          <a:prstGeom prst="rect">
            <a:avLst/>
          </a:prstGeom>
          <a:noFill/>
          <a:ln w="38100">
            <a:noFill/>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fr-FR" b="1" dirty="0">
                <a:solidFill>
                  <a:schemeClr val="bg2">
                    <a:lumMod val="50000"/>
                    <a:lumOff val="50000"/>
                  </a:schemeClr>
                </a:solidFill>
              </a:rPr>
              <a:t>Intervention</a:t>
            </a:r>
            <a:endParaRPr lang="fr-FR" b="1" dirty="0">
              <a:solidFill>
                <a:schemeClr val="tx1"/>
              </a:solidFill>
            </a:endParaRPr>
          </a:p>
        </p:txBody>
      </p:sp>
      <p:pic>
        <p:nvPicPr>
          <p:cNvPr id="58" name="Image 5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8993" y="825070"/>
            <a:ext cx="248591" cy="251996"/>
          </a:xfrm>
          <a:prstGeom prst="rect">
            <a:avLst/>
          </a:prstGeom>
        </p:spPr>
      </p:pic>
      <p:sp>
        <p:nvSpPr>
          <p:cNvPr id="37" name="Espace réservé du contenu 3"/>
          <p:cNvSpPr>
            <a:spLocks noGrp="1"/>
          </p:cNvSpPr>
          <p:nvPr>
            <p:ph sz="quarter" idx="2"/>
          </p:nvPr>
        </p:nvSpPr>
        <p:spPr>
          <a:xfrm>
            <a:off x="520700" y="3377586"/>
            <a:ext cx="4123308" cy="3374288"/>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indent="0">
              <a:buFont typeface="Wingdings" pitchFamily="2" charset="2"/>
              <a:buNone/>
              <a:defRPr/>
            </a:pPr>
            <a:endParaRPr lang="fr-FR" sz="1000" b="1" i="1" dirty="0"/>
          </a:p>
          <a:p>
            <a:r>
              <a:rPr lang="fr-FR" sz="1100" dirty="0">
                <a:latin typeface="+mn-lt"/>
              </a:rPr>
              <a:t>La </a:t>
            </a:r>
            <a:r>
              <a:rPr lang="fr-FR" sz="1100" b="1" i="1" dirty="0">
                <a:latin typeface="+mn-lt"/>
              </a:rPr>
              <a:t>transformation digitale </a:t>
            </a:r>
            <a:r>
              <a:rPr lang="fr-FR" sz="1100" dirty="0">
                <a:latin typeface="+mn-lt"/>
              </a:rPr>
              <a:t>et les </a:t>
            </a:r>
            <a:r>
              <a:rPr lang="fr-FR" sz="1100" b="1" i="1" dirty="0">
                <a:latin typeface="+mn-lt"/>
              </a:rPr>
              <a:t>usages collaboratifs </a:t>
            </a:r>
            <a:r>
              <a:rPr lang="fr-FR" sz="1100" dirty="0">
                <a:latin typeface="+mn-lt"/>
              </a:rPr>
              <a:t>sont aujourd’hui placés au cœur de la stratégie des assureurs.</a:t>
            </a:r>
          </a:p>
          <a:p>
            <a:r>
              <a:rPr lang="fr-FR" sz="1100" dirty="0">
                <a:latin typeface="+mn-lt"/>
              </a:rPr>
              <a:t>Dans cette logique, le Groupe COVEA cherche à accélérer le rapprochement de ses entités en fédérant les pratiques, en proposant des outils et pratiques Groupe. D’où la création de sa Direction des projets positionnée en transverse au sein de la DTSI, visant notamment la sécurisation des engagements de la DTSI auprès des métiers internes.</a:t>
            </a:r>
          </a:p>
          <a:p>
            <a:r>
              <a:rPr lang="fr-FR" sz="1100" dirty="0">
                <a:latin typeface="+mn-lt"/>
              </a:rPr>
              <a:t>Dans ce but, des transformations organisationnelles et méthodologiques sont mises en œuvre :</a:t>
            </a:r>
          </a:p>
          <a:p>
            <a:pPr marL="171450" indent="-171450">
              <a:buClr>
                <a:schemeClr val="bg2">
                  <a:lumMod val="65000"/>
                  <a:lumOff val="35000"/>
                </a:schemeClr>
              </a:buClr>
              <a:buFont typeface="Arial" panose="020B0604020202020204" pitchFamily="34" charset="0"/>
              <a:buChar char="•"/>
            </a:pPr>
            <a:r>
              <a:rPr lang="fr-FR" sz="1100" dirty="0">
                <a:latin typeface="+mn-lt"/>
              </a:rPr>
              <a:t>tour de contrôle sur les projets prioritaires,</a:t>
            </a:r>
          </a:p>
          <a:p>
            <a:pPr marL="171450" indent="-171450">
              <a:buClr>
                <a:schemeClr val="bg2">
                  <a:lumMod val="65000"/>
                  <a:lumOff val="35000"/>
                </a:schemeClr>
              </a:buClr>
              <a:buFont typeface="Arial" panose="020B0604020202020204" pitchFamily="34" charset="0"/>
              <a:buChar char="•"/>
            </a:pPr>
            <a:r>
              <a:rPr lang="fr-FR" sz="1100" dirty="0">
                <a:latin typeface="+mn-lt"/>
              </a:rPr>
              <a:t>animation d’une communauté de directeurs de projet,</a:t>
            </a:r>
          </a:p>
          <a:p>
            <a:pPr marL="171450" indent="-171450">
              <a:buClr>
                <a:schemeClr val="bg2">
                  <a:lumMod val="65000"/>
                  <a:lumOff val="35000"/>
                </a:schemeClr>
              </a:buClr>
              <a:buFont typeface="Arial" panose="020B0604020202020204" pitchFamily="34" charset="0"/>
              <a:buChar char="•"/>
            </a:pPr>
            <a:r>
              <a:rPr lang="fr-FR" sz="1100" dirty="0">
                <a:latin typeface="+mn-lt"/>
              </a:rPr>
              <a:t>déploiement des méthodes </a:t>
            </a:r>
            <a:r>
              <a:rPr lang="fr-FR" sz="1100" dirty="0" err="1">
                <a:latin typeface="+mn-lt"/>
              </a:rPr>
              <a:t>SAFe</a:t>
            </a:r>
            <a:r>
              <a:rPr lang="fr-FR" sz="1100" dirty="0">
                <a:latin typeface="+mn-lt"/>
              </a:rPr>
              <a:t>/Agiles au sein des équipes.</a:t>
            </a:r>
          </a:p>
          <a:p>
            <a:pPr algn="just"/>
            <a:r>
              <a:rPr lang="fr-FR" sz="1100" dirty="0">
                <a:latin typeface="+mn-lt"/>
              </a:rPr>
              <a:t>.</a:t>
            </a:r>
          </a:p>
          <a:p>
            <a:pPr algn="just"/>
            <a:endParaRPr lang="fr-FR" sz="1100" dirty="0">
              <a:latin typeface="+mn-lt"/>
            </a:endParaRPr>
          </a:p>
        </p:txBody>
      </p:sp>
      <p:sp>
        <p:nvSpPr>
          <p:cNvPr id="52" name="Espace réservé du contenu 3"/>
          <p:cNvSpPr>
            <a:spLocks noGrp="1"/>
          </p:cNvSpPr>
          <p:nvPr>
            <p:ph sz="quarter" idx="2"/>
          </p:nvPr>
        </p:nvSpPr>
        <p:spPr>
          <a:xfrm>
            <a:off x="368300" y="1234995"/>
            <a:ext cx="4286051" cy="1905974"/>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r>
              <a:rPr lang="fr-FR" sz="1100" dirty="0">
                <a:solidFill>
                  <a:schemeClr val="tx1"/>
                </a:solidFill>
                <a:latin typeface="+mn-lt"/>
                <a:cs typeface="Arial" panose="020B0604020202020204" pitchFamily="34" charset="0"/>
              </a:rPr>
              <a:t>Groupe d'assurances mutualistes porteur des marques MAAF, MMA et GMF, </a:t>
            </a:r>
            <a:r>
              <a:rPr lang="fr-FR" sz="1100" dirty="0" err="1">
                <a:solidFill>
                  <a:schemeClr val="tx1"/>
                </a:solidFill>
                <a:latin typeface="+mn-lt"/>
                <a:cs typeface="Arial" panose="020B0604020202020204" pitchFamily="34" charset="0"/>
              </a:rPr>
              <a:t>Covea</a:t>
            </a:r>
            <a:r>
              <a:rPr lang="fr-FR" sz="1100" dirty="0">
                <a:solidFill>
                  <a:schemeClr val="tx1"/>
                </a:solidFill>
                <a:latin typeface="+mn-lt"/>
                <a:cs typeface="Arial" panose="020B0604020202020204" pitchFamily="34" charset="0"/>
              </a:rPr>
              <a:t> cherche à conjuguer efficacité opérationnelle, excellence du service client et croissance rentable.</a:t>
            </a:r>
          </a:p>
          <a:p>
            <a:r>
              <a:rPr lang="fr-FR" sz="1100" dirty="0">
                <a:solidFill>
                  <a:schemeClr val="tx1"/>
                </a:solidFill>
                <a:latin typeface="+mn-lt"/>
                <a:cs typeface="Arial" panose="020B0604020202020204" pitchFamily="34" charset="0"/>
              </a:rPr>
              <a:t>Sa politique de transformation de la relation client est un puissant levier de croissance, au </a:t>
            </a:r>
            <a:r>
              <a:rPr lang="fr-FR" sz="1100" dirty="0" err="1">
                <a:solidFill>
                  <a:schemeClr val="tx1"/>
                </a:solidFill>
                <a:latin typeface="+mn-lt"/>
                <a:cs typeface="Arial" panose="020B0604020202020204" pitchFamily="34" charset="0"/>
              </a:rPr>
              <a:t>coeur</a:t>
            </a:r>
            <a:r>
              <a:rPr lang="fr-FR" sz="1100" dirty="0">
                <a:solidFill>
                  <a:schemeClr val="tx1"/>
                </a:solidFill>
                <a:latin typeface="+mn-lt"/>
                <a:cs typeface="Arial" panose="020B0604020202020204" pitchFamily="34" charset="0"/>
              </a:rPr>
              <a:t> d'un plan stratégique qui vise à conforter son leadership dans un secteur en mutation rapide.</a:t>
            </a:r>
          </a:p>
          <a:p>
            <a:r>
              <a:rPr lang="fr-FR" sz="1100" dirty="0">
                <a:solidFill>
                  <a:schemeClr val="tx1"/>
                </a:solidFill>
                <a:latin typeface="+mn-lt"/>
                <a:cs typeface="Arial" panose="020B0604020202020204" pitchFamily="34" charset="0"/>
              </a:rPr>
              <a:t>Acteur responsable et innovant, ancré dans les territoires, Covéa dispose aujourd’hui d’un modèle mutualiste solide et d’équipes engagées pour accélérer son développement.</a:t>
            </a:r>
          </a:p>
          <a:p>
            <a:br>
              <a:rPr lang="fr-FR" sz="1100" dirty="0">
                <a:solidFill>
                  <a:schemeClr val="tx1"/>
                </a:solidFill>
                <a:latin typeface="+mn-lt"/>
                <a:cs typeface="Arial" panose="020B0604020202020204" pitchFamily="34" charset="0"/>
              </a:rPr>
            </a:br>
            <a:endParaRPr lang="fr-FR" sz="1100" dirty="0">
              <a:solidFill>
                <a:schemeClr val="tx1"/>
              </a:solidFill>
              <a:latin typeface="+mn-lt"/>
              <a:cs typeface="Arial" panose="020B0604020202020204" pitchFamily="34" charset="0"/>
            </a:endParaRPr>
          </a:p>
        </p:txBody>
      </p:sp>
      <p:sp>
        <p:nvSpPr>
          <p:cNvPr id="54" name="Espace réservé du contenu 3"/>
          <p:cNvSpPr>
            <a:spLocks noGrp="1"/>
          </p:cNvSpPr>
          <p:nvPr>
            <p:ph sz="quarter" idx="2"/>
          </p:nvPr>
        </p:nvSpPr>
        <p:spPr>
          <a:xfrm>
            <a:off x="4572000" y="1197545"/>
            <a:ext cx="4176464" cy="2735511"/>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marL="0" lvl="1" indent="0" algn="just">
              <a:buClr>
                <a:schemeClr val="bg2">
                  <a:lumMod val="65000"/>
                  <a:lumOff val="35000"/>
                </a:schemeClr>
              </a:buClr>
              <a:buSzPct val="120000"/>
              <a:buNone/>
              <a:defRPr/>
            </a:pPr>
            <a:r>
              <a:rPr lang="fr-FR" sz="1100" dirty="0">
                <a:latin typeface="+mn-lt"/>
              </a:rPr>
              <a:t>Notre </a:t>
            </a:r>
            <a:r>
              <a:rPr lang="fr-FR" sz="1100" kern="1200" dirty="0">
                <a:latin typeface="+mn-lt"/>
              </a:rPr>
              <a:t>manager IT apporte une triple expertise auprès de l’entité de la DTSI de COVEA, sur lequel repose la transformation et la professionnalisation de la direction des projets:</a:t>
            </a:r>
          </a:p>
          <a:p>
            <a:pPr marL="342900" lvl="1" indent="-160338" algn="just">
              <a:buClr>
                <a:schemeClr val="tx1"/>
              </a:buClr>
              <a:buSzPct val="120000"/>
              <a:buFont typeface="Verdana" panose="020B0604030504040204" pitchFamily="34" charset="0"/>
              <a:buChar char="●"/>
              <a:defRPr/>
            </a:pPr>
            <a:r>
              <a:rPr lang="fr-FR" sz="1100" kern="1200" dirty="0">
                <a:latin typeface="+mn-lt"/>
              </a:rPr>
              <a:t>il assiste le Directeur dans la constitution de son schéma directeur,</a:t>
            </a:r>
          </a:p>
          <a:p>
            <a:pPr marL="342900" lvl="1" indent="-160338" algn="just">
              <a:buClr>
                <a:schemeClr val="tx1"/>
              </a:buClr>
              <a:buSzPct val="120000"/>
              <a:buFont typeface="Verdana" panose="020B0604030504040204" pitchFamily="34" charset="0"/>
              <a:buChar char="●"/>
              <a:defRPr/>
            </a:pPr>
            <a:r>
              <a:rPr lang="fr-FR" sz="1100" kern="1200" dirty="0">
                <a:latin typeface="+mn-lt"/>
              </a:rPr>
              <a:t>il apporte son savoir-faire managérial et méthodologique pour engager la transformation,</a:t>
            </a:r>
          </a:p>
          <a:p>
            <a:pPr marL="342900" lvl="1" indent="-160338" algn="just">
              <a:buClr>
                <a:schemeClr val="tx1"/>
              </a:buClr>
              <a:buSzPct val="120000"/>
              <a:buFont typeface="Verdana" panose="020B0604030504040204" pitchFamily="34" charset="0"/>
              <a:buChar char="●"/>
              <a:defRPr/>
            </a:pPr>
            <a:r>
              <a:rPr lang="fr-FR" sz="1100" kern="1200" dirty="0">
                <a:latin typeface="+mn-lt"/>
              </a:rPr>
              <a:t>il organise et coordonne les travaux de réflexion  avec les représentants des managers en charge des chefs de projets et directeurs de projet</a:t>
            </a:r>
            <a:r>
              <a:rPr lang="fr-FR" sz="1100" i="1" kern="1200" dirty="0">
                <a:latin typeface="+mn-lt"/>
              </a:rPr>
              <a:t>.</a:t>
            </a:r>
          </a:p>
        </p:txBody>
      </p:sp>
      <p:sp>
        <p:nvSpPr>
          <p:cNvPr id="56" name="Espace réservé du contenu 3"/>
          <p:cNvSpPr>
            <a:spLocks noGrp="1"/>
          </p:cNvSpPr>
          <p:nvPr>
            <p:ph sz="quarter" idx="2"/>
          </p:nvPr>
        </p:nvSpPr>
        <p:spPr>
          <a:xfrm>
            <a:off x="4757191" y="4221088"/>
            <a:ext cx="4176463" cy="1944216"/>
          </a:xfrm>
          <a:noFill/>
          <a:extLst>
            <a:ext uri="{909E8E84-426E-40DD-AFC4-6F175D3DCCD1}">
              <a14:hiddenFill xmlns:a14="http://schemas.microsoft.com/office/drawing/2010/main">
                <a:solidFill>
                  <a:srgbClr val="FFFFFF"/>
                </a:solidFill>
              </a14:hiddenFill>
            </a:ext>
          </a:extLst>
        </p:spPr>
        <p:style>
          <a:lnRef idx="0">
            <a:scrgbClr r="0" g="0" b="0"/>
          </a:lnRef>
          <a:fillRef idx="1001">
            <a:schemeClr val="lt1"/>
          </a:fillRef>
          <a:effectRef idx="0">
            <a:scrgbClr r="0" g="0" b="0"/>
          </a:effectRef>
          <a:fontRef idx="major"/>
        </p:style>
        <p:txBody>
          <a:bodyPr/>
          <a:lstStyle/>
          <a:p>
            <a:pPr>
              <a:defRPr/>
            </a:pPr>
            <a:r>
              <a:rPr lang="fr-FR" sz="1100" dirty="0">
                <a:latin typeface="+mn-lt"/>
              </a:rPr>
              <a:t>d²X Expertise contribue à: </a:t>
            </a:r>
          </a:p>
          <a:p>
            <a:pPr marL="368300" indent="-171450">
              <a:buClr>
                <a:schemeClr val="bg2">
                  <a:lumMod val="65000"/>
                  <a:lumOff val="35000"/>
                </a:schemeClr>
              </a:buClr>
              <a:buFontTx/>
              <a:buChar char="●"/>
              <a:defRPr/>
            </a:pPr>
            <a:r>
              <a:rPr lang="fr-FR" sz="1100" dirty="0">
                <a:latin typeface="+mn-lt"/>
              </a:rPr>
              <a:t>Définir une trajectoire de transformation de la direction des programme pour répondre aux enjeux de la DTSI COVEA,</a:t>
            </a:r>
          </a:p>
          <a:p>
            <a:pPr marL="368300" indent="-171450">
              <a:buClr>
                <a:schemeClr val="bg2">
                  <a:lumMod val="65000"/>
                  <a:lumOff val="35000"/>
                </a:schemeClr>
              </a:buClr>
              <a:buFontTx/>
              <a:buChar char="●"/>
              <a:defRPr/>
            </a:pPr>
            <a:r>
              <a:rPr lang="fr-FR" sz="1100" dirty="0">
                <a:latin typeface="+mn-lt"/>
              </a:rPr>
              <a:t>Sécuriser la mise en œuvre des programmes de transformation de la relation client,</a:t>
            </a:r>
          </a:p>
          <a:p>
            <a:pPr marL="368300" indent="-171450">
              <a:buClr>
                <a:schemeClr val="bg2">
                  <a:lumMod val="65000"/>
                  <a:lumOff val="35000"/>
                </a:schemeClr>
              </a:buClr>
              <a:buFontTx/>
              <a:buChar char="●"/>
              <a:defRPr/>
            </a:pPr>
            <a:r>
              <a:rPr lang="fr-FR" sz="1100" dirty="0">
                <a:latin typeface="+mn-lt"/>
              </a:rPr>
              <a:t>Créer les conditions d’une amélioration continue et dynamique collective,</a:t>
            </a:r>
          </a:p>
          <a:p>
            <a:pPr marL="368300" indent="-171450">
              <a:buClr>
                <a:schemeClr val="bg2">
                  <a:lumMod val="65000"/>
                  <a:lumOff val="35000"/>
                </a:schemeClr>
              </a:buClr>
              <a:buFontTx/>
              <a:buChar char="●"/>
              <a:defRPr/>
            </a:pPr>
            <a:r>
              <a:rPr lang="fr-FR" sz="1100" dirty="0">
                <a:latin typeface="+mn-lt"/>
              </a:rPr>
              <a:t>Promouvoir les méthodes de travail agiles.</a:t>
            </a:r>
          </a:p>
        </p:txBody>
      </p:sp>
      <p:pic>
        <p:nvPicPr>
          <p:cNvPr id="6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14391" y="3751188"/>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54351" y="852327"/>
            <a:ext cx="4937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8" name="Groupe 67"/>
          <p:cNvGrpSpPr/>
          <p:nvPr/>
        </p:nvGrpSpPr>
        <p:grpSpPr>
          <a:xfrm>
            <a:off x="6543515" y="206145"/>
            <a:ext cx="908805" cy="270527"/>
            <a:chOff x="2200623" y="1904003"/>
            <a:chExt cx="2094320" cy="270527"/>
          </a:xfrm>
        </p:grpSpPr>
        <p:pic>
          <p:nvPicPr>
            <p:cNvPr id="69"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2200623" y="1904003"/>
              <a:ext cx="557586"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 name="Picture 5"/>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33697" t="30623" r="26130" b="30279"/>
            <a:stretch/>
          </p:blipFill>
          <p:spPr bwMode="auto">
            <a:xfrm>
              <a:off x="2743649" y="1904003"/>
              <a:ext cx="1488017"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 name="Picture 5"/>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2424" t="30623" r="18387" b="30279"/>
            <a:stretch/>
          </p:blipFill>
          <p:spPr bwMode="auto">
            <a:xfrm>
              <a:off x="4230650" y="1904003"/>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ZoneTexte 71"/>
            <p:cNvSpPr txBox="1"/>
            <p:nvPr/>
          </p:nvSpPr>
          <p:spPr>
            <a:xfrm>
              <a:off x="2758210" y="1953812"/>
              <a:ext cx="1472440" cy="161583"/>
            </a:xfrm>
            <a:prstGeom prst="rect">
              <a:avLst/>
            </a:prstGeom>
            <a:noFill/>
          </p:spPr>
          <p:txBody>
            <a:bodyPr wrap="square" lIns="0" tIns="0" rIns="0" bIns="0" rtlCol="0">
              <a:spAutoFit/>
            </a:bodyPr>
            <a:lstStyle/>
            <a:p>
              <a:r>
                <a:rPr lang="fr-FR" sz="1050" b="1" dirty="0">
                  <a:solidFill>
                    <a:prstClr val="white"/>
                  </a:solidFill>
                  <a:effectLst>
                    <a:outerShdw blurRad="38100" dist="38100" dir="2700000" algn="tl">
                      <a:srgbClr val="000000">
                        <a:alpha val="43137"/>
                      </a:srgbClr>
                    </a:outerShdw>
                  </a:effectLst>
                  <a:latin typeface="Calibri"/>
                </a:rPr>
                <a:t>CADRAGE</a:t>
              </a:r>
            </a:p>
          </p:txBody>
        </p:sp>
      </p:grpSp>
      <p:pic>
        <p:nvPicPr>
          <p:cNvPr id="44" name="Image 4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0672" y="3350080"/>
            <a:ext cx="294944" cy="294944"/>
          </a:xfrm>
          <a:prstGeom prst="rect">
            <a:avLst/>
          </a:prstGeom>
        </p:spPr>
      </p:pic>
      <p:grpSp>
        <p:nvGrpSpPr>
          <p:cNvPr id="60" name="Groupe 59"/>
          <p:cNvGrpSpPr/>
          <p:nvPr/>
        </p:nvGrpSpPr>
        <p:grpSpPr>
          <a:xfrm>
            <a:off x="7509965" y="206145"/>
            <a:ext cx="1310507" cy="270527"/>
            <a:chOff x="6689817" y="1208705"/>
            <a:chExt cx="1310507" cy="270527"/>
          </a:xfrm>
        </p:grpSpPr>
        <p:grpSp>
          <p:nvGrpSpPr>
            <p:cNvPr id="78" name="Groupe 77"/>
            <p:cNvGrpSpPr/>
            <p:nvPr/>
          </p:nvGrpSpPr>
          <p:grpSpPr>
            <a:xfrm>
              <a:off x="6689817" y="1208705"/>
              <a:ext cx="1310507" cy="270527"/>
              <a:chOff x="6691989" y="1222915"/>
              <a:chExt cx="1310507" cy="270527"/>
            </a:xfrm>
          </p:grpSpPr>
          <p:pic>
            <p:nvPicPr>
              <p:cNvPr id="80"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6691989" y="1222915"/>
                <a:ext cx="235736"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Picture 5"/>
              <p:cNvPicPr>
                <a:picLocks noChangeAspect="1" noChangeArrowheads="1"/>
              </p:cNvPicPr>
              <p:nvPr/>
            </p:nvPicPr>
            <p:blipFill rotWithShape="1">
              <a:blip r:embed="rId10">
                <a:extLst>
                  <a:ext uri="{28A0092B-C50C-407E-A947-70E740481C1C}">
                    <a14:useLocalDpi xmlns:a14="http://schemas.microsoft.com/office/drawing/2010/main" val="0"/>
                  </a:ext>
                </a:extLst>
              </a:blip>
              <a:srcRect l="33697" t="30623" r="26130" b="30279"/>
              <a:stretch/>
            </p:blipFill>
            <p:spPr bwMode="auto">
              <a:xfrm>
                <a:off x="6913164" y="1222915"/>
                <a:ext cx="1025039"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 name="Picture 5"/>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72424" t="30623" r="18387" b="30279"/>
              <a:stretch/>
            </p:blipFill>
            <p:spPr bwMode="auto">
              <a:xfrm>
                <a:off x="7938203" y="1222915"/>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9" name="ZoneTexte 73"/>
            <p:cNvSpPr txBox="1"/>
            <p:nvPr/>
          </p:nvSpPr>
          <p:spPr>
            <a:xfrm>
              <a:off x="6925553" y="1258514"/>
              <a:ext cx="929561" cy="161583"/>
            </a:xfrm>
            <a:prstGeom prst="rect">
              <a:avLst/>
            </a:prstGeom>
            <a:noFill/>
          </p:spPr>
          <p:txBody>
            <a:bodyPr wrap="square" lIns="0" tIns="0" rIns="0" bIns="0" rtlCol="0">
              <a:spAutoFit/>
            </a:bodyPr>
            <a:lstStyle>
              <a:defPPr>
                <a:defRPr lang="fr-FR"/>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a:lstStyle>
            <a:p>
              <a:r>
                <a:rPr lang="fr-FR" sz="1050" b="1" dirty="0">
                  <a:solidFill>
                    <a:prstClr val="white"/>
                  </a:solidFill>
                  <a:latin typeface="Calibri"/>
                </a:rPr>
                <a:t>ORGANISATION</a:t>
              </a:r>
            </a:p>
          </p:txBody>
        </p:sp>
      </p:grpSp>
      <p:grpSp>
        <p:nvGrpSpPr>
          <p:cNvPr id="83" name="Groupe 82"/>
          <p:cNvGrpSpPr/>
          <p:nvPr/>
        </p:nvGrpSpPr>
        <p:grpSpPr>
          <a:xfrm>
            <a:off x="5724129" y="206145"/>
            <a:ext cx="720079" cy="270527"/>
            <a:chOff x="6431735" y="1904003"/>
            <a:chExt cx="1720320" cy="270527"/>
          </a:xfrm>
        </p:grpSpPr>
        <p:pic>
          <p:nvPicPr>
            <p:cNvPr id="84"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6431735" y="1904003"/>
              <a:ext cx="493821"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Picture 5"/>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l="33697" t="30623" r="26130" b="30279"/>
            <a:stretch/>
          </p:blipFill>
          <p:spPr bwMode="auto">
            <a:xfrm>
              <a:off x="6910993" y="1904003"/>
              <a:ext cx="1176894"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6" name="Picture 5"/>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72424" t="30623" r="18387" b="30279"/>
            <a:stretch/>
          </p:blipFill>
          <p:spPr bwMode="auto">
            <a:xfrm>
              <a:off x="8087762" y="1904003"/>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 name="ZoneTexte 86"/>
            <p:cNvSpPr txBox="1"/>
            <p:nvPr/>
          </p:nvSpPr>
          <p:spPr>
            <a:xfrm>
              <a:off x="6925553" y="1953812"/>
              <a:ext cx="1179059" cy="161583"/>
            </a:xfrm>
            <a:prstGeom prst="rect">
              <a:avLst/>
            </a:prstGeom>
            <a:noFill/>
          </p:spPr>
          <p:txBody>
            <a:bodyPr wrap="square" lIns="0" tIns="0" rIns="0" bIns="0" rtlCol="0">
              <a:spAutoFit/>
            </a:bodyPr>
            <a:lstStyle/>
            <a:p>
              <a:r>
                <a:rPr lang="fr-FR" sz="1050" b="1" dirty="0">
                  <a:solidFill>
                    <a:prstClr val="white"/>
                  </a:solidFill>
                  <a:effectLst>
                    <a:outerShdw blurRad="38100" dist="38100" dir="2700000" algn="tl">
                      <a:srgbClr val="000000">
                        <a:alpha val="43137"/>
                      </a:srgbClr>
                    </a:outerShdw>
                  </a:effectLst>
                  <a:latin typeface="Calibri"/>
                </a:rPr>
                <a:t>CONSEIL</a:t>
              </a:r>
            </a:p>
          </p:txBody>
        </p:sp>
      </p:grpSp>
      <p:grpSp>
        <p:nvGrpSpPr>
          <p:cNvPr id="46" name="Groupe 45"/>
          <p:cNvGrpSpPr/>
          <p:nvPr/>
        </p:nvGrpSpPr>
        <p:grpSpPr>
          <a:xfrm>
            <a:off x="4468775" y="206145"/>
            <a:ext cx="1183345" cy="270527"/>
            <a:chOff x="6632085" y="1904003"/>
            <a:chExt cx="1519970" cy="270527"/>
          </a:xfrm>
        </p:grpSpPr>
        <p:pic>
          <p:nvPicPr>
            <p:cNvPr id="63"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 t="30623" r="66304" b="30279"/>
            <a:stretch/>
          </p:blipFill>
          <p:spPr bwMode="auto">
            <a:xfrm>
              <a:off x="6632085" y="1904003"/>
              <a:ext cx="293468"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Picture 5"/>
            <p:cNvPicPr>
              <a:picLocks noChangeAspect="1" noChangeArrowheads="1"/>
            </p:cNvPicPr>
            <p:nvPr/>
          </p:nvPicPr>
          <p:blipFill rotWithShape="1">
            <a:blip r:embed="rId10">
              <a:extLst>
                <a:ext uri="{28A0092B-C50C-407E-A947-70E740481C1C}">
                  <a14:useLocalDpi xmlns:a14="http://schemas.microsoft.com/office/drawing/2010/main" val="0"/>
                </a:ext>
              </a:extLst>
            </a:blip>
            <a:srcRect l="33697" t="30623" r="26130" b="30279"/>
            <a:stretch/>
          </p:blipFill>
          <p:spPr bwMode="auto">
            <a:xfrm>
              <a:off x="6910993" y="1904003"/>
              <a:ext cx="1176894"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Picture 5"/>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72424" t="30623" r="18387" b="30279"/>
            <a:stretch/>
          </p:blipFill>
          <p:spPr bwMode="auto">
            <a:xfrm>
              <a:off x="8087762" y="1904003"/>
              <a:ext cx="64293" cy="270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ZoneTexte 65"/>
            <p:cNvSpPr txBox="1"/>
            <p:nvPr/>
          </p:nvSpPr>
          <p:spPr>
            <a:xfrm>
              <a:off x="6925553" y="1953812"/>
              <a:ext cx="1179059" cy="161583"/>
            </a:xfrm>
            <a:prstGeom prst="rect">
              <a:avLst/>
            </a:prstGeom>
            <a:noFill/>
          </p:spPr>
          <p:txBody>
            <a:bodyPr wrap="square" lIns="0" tIns="0" rIns="0" bIns="0" rtlCol="0">
              <a:spAutoFit/>
            </a:bodyPr>
            <a:lstStyle/>
            <a:p>
              <a:r>
                <a:rPr lang="fr-FR" sz="1050" b="1" dirty="0">
                  <a:solidFill>
                    <a:prstClr val="white"/>
                  </a:solidFill>
                  <a:effectLst>
                    <a:outerShdw blurRad="38100" dist="38100" dir="2700000" algn="tl">
                      <a:srgbClr val="000000">
                        <a:alpha val="43137"/>
                      </a:srgbClr>
                    </a:outerShdw>
                  </a:effectLst>
                  <a:latin typeface="Calibri"/>
                </a:rPr>
                <a:t>COORDINATION</a:t>
              </a:r>
            </a:p>
          </p:txBody>
        </p:sp>
      </p:grpSp>
      <p:sp>
        <p:nvSpPr>
          <p:cNvPr id="3" name="AutoShape 4" descr="Résultat de recherche d'images pour &quot;covea&quo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4" name="AutoShape 6" descr="Résultat de recherche d'images pour &quot;covea&quot;"/>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1032" name="Picture 8" descr="Résultat de recherche d'images pour &quot;covea&quot;">
            <a:hlinkClick r:id="rId15"/>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478861" y="20307"/>
            <a:ext cx="1170961" cy="658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6797213"/>
      </p:ext>
    </p:extLst>
  </p:cSld>
  <p:clrMapOvr>
    <a:masterClrMapping/>
  </p:clrMapOvr>
</p:sld>
</file>

<file path=ppt/theme/theme1.xml><?xml version="1.0" encoding="utf-8"?>
<a:theme xmlns:a="http://schemas.openxmlformats.org/drawingml/2006/main" name="Antenne paraboliq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ntenne parabolique">
      <a:majorFont>
        <a:latin typeface="Arial Black"/>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noFill/>
      </a:spPr>
      <a:bodyPr/>
      <a:lstStyle>
        <a:defPPr>
          <a:defRPr sz="1100" dirty="0">
            <a:solidFill>
              <a:schemeClr val="bg2">
                <a:lumMod val="65000"/>
                <a:lumOff val="35000"/>
              </a:schemeClr>
            </a:solidFill>
            <a:latin typeface="Verdana" pitchFamily="34" charset="0"/>
            <a:cs typeface="Arial" charset="0"/>
          </a:defRPr>
        </a:defPPr>
      </a:lstStyle>
      <a:style>
        <a:lnRef idx="0">
          <a:scrgbClr r="0" g="0" b="0"/>
        </a:lnRef>
        <a:fillRef idx="1001">
          <a:schemeClr val="lt1"/>
        </a:fillRef>
        <a:effectRef idx="0">
          <a:scrgbClr r="0" g="0" b="0"/>
        </a:effectRef>
        <a:fontRef idx="major"/>
      </a:style>
    </a:txDef>
  </a:objectDefaults>
  <a:extraClrSchemeLst>
    <a:extraClrScheme>
      <a:clrScheme name="Antenne parabolique 1">
        <a:dk1>
          <a:srgbClr val="660000"/>
        </a:dk1>
        <a:lt1>
          <a:srgbClr val="FFFFFF"/>
        </a:lt1>
        <a:dk2>
          <a:srgbClr val="A80000"/>
        </a:dk2>
        <a:lt2>
          <a:srgbClr val="FFFF99"/>
        </a:lt2>
        <a:accent1>
          <a:srgbClr val="FF6600"/>
        </a:accent1>
        <a:accent2>
          <a:srgbClr val="6A0000"/>
        </a:accent2>
        <a:accent3>
          <a:srgbClr val="D1AAAA"/>
        </a:accent3>
        <a:accent4>
          <a:srgbClr val="DADADA"/>
        </a:accent4>
        <a:accent5>
          <a:srgbClr val="FFB8AA"/>
        </a:accent5>
        <a:accent6>
          <a:srgbClr val="5F00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
      <a:clrScheme name="Antenne parabolique 2">
        <a:dk1>
          <a:srgbClr val="6A4700"/>
        </a:dk1>
        <a:lt1>
          <a:srgbClr val="FFFFFF"/>
        </a:lt1>
        <a:dk2>
          <a:srgbClr val="522900"/>
        </a:dk2>
        <a:lt2>
          <a:srgbClr val="FFFF99"/>
        </a:lt2>
        <a:accent1>
          <a:srgbClr val="CC9900"/>
        </a:accent1>
        <a:accent2>
          <a:srgbClr val="9C7300"/>
        </a:accent2>
        <a:accent3>
          <a:srgbClr val="B3ACAA"/>
        </a:accent3>
        <a:accent4>
          <a:srgbClr val="DADADA"/>
        </a:accent4>
        <a:accent5>
          <a:srgbClr val="E2CAAA"/>
        </a:accent5>
        <a:accent6>
          <a:srgbClr val="8D6800"/>
        </a:accent6>
        <a:hlink>
          <a:srgbClr val="FF9900"/>
        </a:hlink>
        <a:folHlink>
          <a:srgbClr val="FFFF66"/>
        </a:folHlink>
      </a:clrScheme>
      <a:clrMap bg1="dk2" tx1="lt1" bg2="dk1" tx2="lt2" accent1="accent1" accent2="accent2" accent3="accent3" accent4="accent4" accent5="accent5" accent6="accent6" hlink="hlink" folHlink="folHlink"/>
    </a:extraClrScheme>
    <a:extraClrScheme>
      <a:clrScheme name="Antenne parabolique 3">
        <a:dk1>
          <a:srgbClr val="495630"/>
        </a:dk1>
        <a:lt1>
          <a:srgbClr val="FFFFCC"/>
        </a:lt1>
        <a:dk2>
          <a:srgbClr val="2D361C"/>
        </a:dk2>
        <a:lt2>
          <a:srgbClr val="BAD38D"/>
        </a:lt2>
        <a:accent1>
          <a:srgbClr val="68803E"/>
        </a:accent1>
        <a:accent2>
          <a:srgbClr val="556636"/>
        </a:accent2>
        <a:accent3>
          <a:srgbClr val="ADAEAB"/>
        </a:accent3>
        <a:accent4>
          <a:srgbClr val="DADAAE"/>
        </a:accent4>
        <a:accent5>
          <a:srgbClr val="B9C0AF"/>
        </a:accent5>
        <a:accent6>
          <a:srgbClr val="4C5C30"/>
        </a:accent6>
        <a:hlink>
          <a:srgbClr val="339933"/>
        </a:hlink>
        <a:folHlink>
          <a:srgbClr val="D9D400"/>
        </a:folHlink>
      </a:clrScheme>
      <a:clrMap bg1="dk2" tx1="lt1" bg2="dk1" tx2="lt2" accent1="accent1" accent2="accent2" accent3="accent3" accent4="accent4" accent5="accent5" accent6="accent6" hlink="hlink" folHlink="folHlink"/>
    </a:extraClrScheme>
    <a:extraClrScheme>
      <a:clrScheme name="Antenne parabolique 4">
        <a:dk1>
          <a:srgbClr val="666A5C"/>
        </a:dk1>
        <a:lt1>
          <a:srgbClr val="FFFFFF"/>
        </a:lt1>
        <a:dk2>
          <a:srgbClr val="757868"/>
        </a:dk2>
        <a:lt2>
          <a:srgbClr val="C4C3AA"/>
        </a:lt2>
        <a:accent1>
          <a:srgbClr val="9AC2C0"/>
        </a:accent1>
        <a:accent2>
          <a:srgbClr val="4D4F45"/>
        </a:accent2>
        <a:accent3>
          <a:srgbClr val="BDBEB9"/>
        </a:accent3>
        <a:accent4>
          <a:srgbClr val="DADADA"/>
        </a:accent4>
        <a:accent5>
          <a:srgbClr val="CADDDC"/>
        </a:accent5>
        <a:accent6>
          <a:srgbClr val="45473E"/>
        </a:accent6>
        <a:hlink>
          <a:srgbClr val="009999"/>
        </a:hlink>
        <a:folHlink>
          <a:srgbClr val="BFCB4F"/>
        </a:folHlink>
      </a:clrScheme>
      <a:clrMap bg1="dk2" tx1="lt1" bg2="dk1" tx2="lt2" accent1="accent1" accent2="accent2" accent3="accent3" accent4="accent4" accent5="accent5" accent6="accent6" hlink="hlink" folHlink="folHlink"/>
    </a:extraClrScheme>
    <a:extraClrScheme>
      <a:clrScheme name="Antenne parabolique 5">
        <a:dk1>
          <a:srgbClr val="006664"/>
        </a:dk1>
        <a:lt1>
          <a:srgbClr val="FFFFFF"/>
        </a:lt1>
        <a:dk2>
          <a:srgbClr val="00908D"/>
        </a:dk2>
        <a:lt2>
          <a:srgbClr val="ADE5CD"/>
        </a:lt2>
        <a:accent1>
          <a:srgbClr val="00CCFF"/>
        </a:accent1>
        <a:accent2>
          <a:srgbClr val="006666"/>
        </a:accent2>
        <a:accent3>
          <a:srgbClr val="AAC6C5"/>
        </a:accent3>
        <a:accent4>
          <a:srgbClr val="DADADA"/>
        </a:accent4>
        <a:accent5>
          <a:srgbClr val="AAE2FF"/>
        </a:accent5>
        <a:accent6>
          <a:srgbClr val="005C5C"/>
        </a:accent6>
        <a:hlink>
          <a:srgbClr val="6DD8DB"/>
        </a:hlink>
        <a:folHlink>
          <a:srgbClr val="C5E2FF"/>
        </a:folHlink>
      </a:clrScheme>
      <a:clrMap bg1="dk2" tx1="lt1" bg2="dk1" tx2="lt2" accent1="accent1" accent2="accent2" accent3="accent3" accent4="accent4" accent5="accent5" accent6="accent6" hlink="hlink" folHlink="folHlink"/>
    </a:extraClrScheme>
    <a:extraClrScheme>
      <a:clrScheme name="Antenne parabolique 6">
        <a:dk1>
          <a:srgbClr val="000000"/>
        </a:dk1>
        <a:lt1>
          <a:srgbClr val="DDDCC5"/>
        </a:lt1>
        <a:dk2>
          <a:srgbClr val="000000"/>
        </a:dk2>
        <a:lt2>
          <a:srgbClr val="B9B695"/>
        </a:lt2>
        <a:accent1>
          <a:srgbClr val="EAEBE9"/>
        </a:accent1>
        <a:accent2>
          <a:srgbClr val="BFBFAB"/>
        </a:accent2>
        <a:accent3>
          <a:srgbClr val="EBEBDF"/>
        </a:accent3>
        <a:accent4>
          <a:srgbClr val="000000"/>
        </a:accent4>
        <a:accent5>
          <a:srgbClr val="F3F3F2"/>
        </a:accent5>
        <a:accent6>
          <a:srgbClr val="ADAD9B"/>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Antenne parabolique 7">
        <a:dk1>
          <a:srgbClr val="000000"/>
        </a:dk1>
        <a:lt1>
          <a:srgbClr val="FFFFFF"/>
        </a:lt1>
        <a:dk2>
          <a:srgbClr val="000000"/>
        </a:dk2>
        <a:lt2>
          <a:srgbClr val="B2B2B2"/>
        </a:lt2>
        <a:accent1>
          <a:srgbClr val="336699"/>
        </a:accent1>
        <a:accent2>
          <a:srgbClr val="5F5F5F"/>
        </a:accent2>
        <a:accent3>
          <a:srgbClr val="AAAAAA"/>
        </a:accent3>
        <a:accent4>
          <a:srgbClr val="DADADA"/>
        </a:accent4>
        <a:accent5>
          <a:srgbClr val="ADB8CA"/>
        </a:accent5>
        <a:accent6>
          <a:srgbClr val="555555"/>
        </a:accent6>
        <a:hlink>
          <a:srgbClr val="BBE5FF"/>
        </a:hlink>
        <a:folHlink>
          <a:srgbClr val="B6B3E1"/>
        </a:folHlink>
      </a:clrScheme>
      <a:clrMap bg1="dk2" tx1="lt1" bg2="dk1" tx2="lt2" accent1="accent1" accent2="accent2" accent3="accent3" accent4="accent4" accent5="accent5" accent6="accent6" hlink="hlink" folHlink="folHlink"/>
    </a:extraClrScheme>
    <a:extraClrScheme>
      <a:clrScheme name="Antenne parabolique 8">
        <a:dk1>
          <a:srgbClr val="000090"/>
        </a:dk1>
        <a:lt1>
          <a:srgbClr val="EAEAEA"/>
        </a:lt1>
        <a:dk2>
          <a:srgbClr val="3A3AB2"/>
        </a:dk2>
        <a:lt2>
          <a:srgbClr val="CAD4DC"/>
        </a:lt2>
        <a:accent1>
          <a:srgbClr val="3974AF"/>
        </a:accent1>
        <a:accent2>
          <a:srgbClr val="232369"/>
        </a:accent2>
        <a:accent3>
          <a:srgbClr val="AEAED5"/>
        </a:accent3>
        <a:accent4>
          <a:srgbClr val="C8C8C8"/>
        </a:accent4>
        <a:accent5>
          <a:srgbClr val="AEBCD4"/>
        </a:accent5>
        <a:accent6>
          <a:srgbClr val="1F1F5E"/>
        </a:accent6>
        <a:hlink>
          <a:srgbClr val="00CCFF"/>
        </a:hlink>
        <a:folHlink>
          <a:srgbClr val="6699FF"/>
        </a:folHlink>
      </a:clrScheme>
      <a:clrMap bg1="dk2" tx1="lt1" bg2="dk1" tx2="lt2" accent1="accent1" accent2="accent2" accent3="accent3" accent4="accent4" accent5="accent5" accent6="accent6" hlink="hlink" folHlink="folHlink"/>
    </a:extraClrScheme>
    <a:extraClrScheme>
      <a:clrScheme name="Antenne parabolique 9">
        <a:dk1>
          <a:srgbClr val="9C9C9C"/>
        </a:dk1>
        <a:lt1>
          <a:srgbClr val="FFFFFF"/>
        </a:lt1>
        <a:dk2>
          <a:srgbClr val="8696CA"/>
        </a:dk2>
        <a:lt2>
          <a:srgbClr val="FFFFFF"/>
        </a:lt2>
        <a:accent1>
          <a:srgbClr val="97D1D5"/>
        </a:accent1>
        <a:accent2>
          <a:srgbClr val="666699"/>
        </a:accent2>
        <a:accent3>
          <a:srgbClr val="C3C9E1"/>
        </a:accent3>
        <a:accent4>
          <a:srgbClr val="DADADA"/>
        </a:accent4>
        <a:accent5>
          <a:srgbClr val="C9E5E7"/>
        </a:accent5>
        <a:accent6>
          <a:srgbClr val="5C5C8A"/>
        </a:accent6>
        <a:hlink>
          <a:srgbClr val="0000FF"/>
        </a:hlink>
        <a:folHlink>
          <a:srgbClr val="0099FF"/>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8606</TotalTime>
  <Words>347</Words>
  <Application>Microsoft Office PowerPoint</Application>
  <PresentationFormat>Affichage à l'écran (4:3)</PresentationFormat>
  <Paragraphs>30</Paragraphs>
  <Slides>1</Slides>
  <Notes>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vt:i4>
      </vt:variant>
    </vt:vector>
  </HeadingPairs>
  <TitlesOfParts>
    <vt:vector size="9" baseType="lpstr">
      <vt:lpstr>Arial</vt:lpstr>
      <vt:lpstr>Arial Black</vt:lpstr>
      <vt:lpstr>Calibri</vt:lpstr>
      <vt:lpstr>GLYPHICONS</vt:lpstr>
      <vt:lpstr>Verdana</vt:lpstr>
      <vt:lpstr>Wingdings</vt:lpstr>
      <vt:lpstr>Wingdings 3</vt:lpstr>
      <vt:lpstr>Antenne parabolique</vt:lpstr>
      <vt:lpstr>Présentation PowerPoint</vt:lpstr>
    </vt:vector>
  </TitlesOfParts>
  <Company>d²X Expertise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Référence set</dc:title>
  <dc:creator>bdebalmann</dc:creator>
  <cp:lastModifiedBy>d²X Communication</cp:lastModifiedBy>
  <cp:revision>682</cp:revision>
  <cp:lastPrinted>2020-01-17T10:49:40Z</cp:lastPrinted>
  <dcterms:created xsi:type="dcterms:W3CDTF">2008-09-19T12:14:29Z</dcterms:created>
  <dcterms:modified xsi:type="dcterms:W3CDTF">2020-04-01T13:07:05Z</dcterms:modified>
</cp:coreProperties>
</file>