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92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8" d="100"/>
          <a:sy n="58" d="100"/>
        </p:scale>
        <p:origin x="131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microsoft.com/office/2007/relationships/hdphoto" Target="../media/hdphoto2.wdp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éf masque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C69F753-914E-4AB4-86FF-5F25E9EF09DE}" type="datetime5">
              <a:rPr lang="fr-FR" smtClean="0"/>
              <a:pPr>
                <a:defRPr/>
              </a:pPr>
              <a:t>1-avr.-20</a:t>
            </a:fld>
            <a:endParaRPr lang="fr-FR" dirty="0"/>
          </a:p>
        </p:txBody>
      </p:sp>
      <p:sp>
        <p:nvSpPr>
          <p:cNvPr id="4" name="Rectangle 361"/>
          <p:cNvSpPr/>
          <p:nvPr userDrawn="1"/>
        </p:nvSpPr>
        <p:spPr>
          <a:xfrm>
            <a:off x="611561" y="4077072"/>
            <a:ext cx="4172722" cy="2592288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/>
          </a:solidFill>
          <a:ln w="25400" cap="flat" cmpd="sng" algn="ctr">
            <a:solidFill>
              <a:srgbClr val="C33439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67877" tIns="67877" rIns="169693" bIns="67877" rtlCol="0" anchor="ctr"/>
          <a:lstStyle/>
          <a:p>
            <a:pPr marL="83804" algn="just" fontAlgn="auto">
              <a:lnSpc>
                <a:spcPts val="1414"/>
              </a:lnSpc>
              <a:spcBef>
                <a:spcPts val="0"/>
              </a:spcBef>
              <a:spcAft>
                <a:spcPts val="1131"/>
              </a:spcAft>
            </a:pPr>
            <a:endParaRPr lang="fr-FR" sz="1037" dirty="0">
              <a:latin typeface="+mn-lt"/>
              <a:cs typeface="+mn-cs"/>
            </a:endParaRPr>
          </a:p>
        </p:txBody>
      </p:sp>
      <p:sp>
        <p:nvSpPr>
          <p:cNvPr id="5" name="Rectangle 361"/>
          <p:cNvSpPr/>
          <p:nvPr userDrawn="1"/>
        </p:nvSpPr>
        <p:spPr>
          <a:xfrm>
            <a:off x="719600" y="908721"/>
            <a:ext cx="3924408" cy="3096222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3175 w 2605004"/>
              <a:gd name="connsiteY0" fmla="*/ 95250 h 1717511"/>
              <a:gd name="connsiteX1" fmla="*/ 2605004 w 2605004"/>
              <a:gd name="connsiteY1" fmla="*/ 0 h 1717511"/>
              <a:gd name="connsiteX2" fmla="*/ 2547854 w 2605004"/>
              <a:gd name="connsiteY2" fmla="*/ 1717511 h 1717511"/>
              <a:gd name="connsiteX3" fmla="*/ 0 w 2605004"/>
              <a:gd name="connsiteY3" fmla="*/ 1714336 h 1717511"/>
              <a:gd name="connsiteX4" fmla="*/ 3175 w 2605004"/>
              <a:gd name="connsiteY4" fmla="*/ 95250 h 1717511"/>
              <a:gd name="connsiteX0" fmla="*/ 3175 w 2585954"/>
              <a:gd name="connsiteY0" fmla="*/ 0 h 1622261"/>
              <a:gd name="connsiteX1" fmla="*/ 2585954 w 2585954"/>
              <a:gd name="connsiteY1" fmla="*/ 31750 h 1622261"/>
              <a:gd name="connsiteX2" fmla="*/ 2547854 w 2585954"/>
              <a:gd name="connsiteY2" fmla="*/ 1622261 h 1622261"/>
              <a:gd name="connsiteX3" fmla="*/ 0 w 2585954"/>
              <a:gd name="connsiteY3" fmla="*/ 1619086 h 1622261"/>
              <a:gd name="connsiteX4" fmla="*/ 3175 w 2585954"/>
              <a:gd name="connsiteY4" fmla="*/ 0 h 1622261"/>
              <a:gd name="connsiteX0" fmla="*/ 3175 w 2592304"/>
              <a:gd name="connsiteY0" fmla="*/ 6350 h 1628611"/>
              <a:gd name="connsiteX1" fmla="*/ 2592304 w 2592304"/>
              <a:gd name="connsiteY1" fmla="*/ 0 h 1628611"/>
              <a:gd name="connsiteX2" fmla="*/ 2547854 w 2592304"/>
              <a:gd name="connsiteY2" fmla="*/ 1628611 h 1628611"/>
              <a:gd name="connsiteX3" fmla="*/ 0 w 2592304"/>
              <a:gd name="connsiteY3" fmla="*/ 1625436 h 1628611"/>
              <a:gd name="connsiteX4" fmla="*/ 3175 w 2592304"/>
              <a:gd name="connsiteY4" fmla="*/ 6350 h 1628611"/>
              <a:gd name="connsiteX0" fmla="*/ 3175 w 2592304"/>
              <a:gd name="connsiteY0" fmla="*/ 6350 h 1793711"/>
              <a:gd name="connsiteX1" fmla="*/ 2592304 w 2592304"/>
              <a:gd name="connsiteY1" fmla="*/ 0 h 1793711"/>
              <a:gd name="connsiteX2" fmla="*/ 2522454 w 2592304"/>
              <a:gd name="connsiteY2" fmla="*/ 1793711 h 1793711"/>
              <a:gd name="connsiteX3" fmla="*/ 0 w 2592304"/>
              <a:gd name="connsiteY3" fmla="*/ 1625436 h 1793711"/>
              <a:gd name="connsiteX4" fmla="*/ 3175 w 2592304"/>
              <a:gd name="connsiteY4" fmla="*/ 6350 h 1793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2304" h="1793711">
                <a:moveTo>
                  <a:pt x="3175" y="6350"/>
                </a:moveTo>
                <a:lnTo>
                  <a:pt x="2592304" y="0"/>
                </a:lnTo>
                <a:lnTo>
                  <a:pt x="2522454" y="1793711"/>
                </a:lnTo>
                <a:lnTo>
                  <a:pt x="0" y="1625436"/>
                </a:lnTo>
                <a:cubicBezTo>
                  <a:pt x="1058" y="1085741"/>
                  <a:pt x="2117" y="546045"/>
                  <a:pt x="3175" y="6350"/>
                </a:cubicBezTo>
                <a:close/>
              </a:path>
            </a:pathLst>
          </a:custGeom>
          <a:solidFill>
            <a:schemeClr val="tx1">
              <a:lumMod val="8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0" rtlCol="0" anchor="ctr"/>
          <a:lstStyle/>
          <a:p>
            <a:pPr fontAlgn="auto">
              <a:lnSpc>
                <a:spcPts val="1414"/>
              </a:lnSpc>
              <a:spcBef>
                <a:spcPts val="0"/>
              </a:spcBef>
              <a:spcAft>
                <a:spcPts val="1131"/>
              </a:spcAft>
            </a:pPr>
            <a:endParaRPr lang="fr-FR" sz="1037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6" name="Rectangle 361"/>
          <p:cNvSpPr/>
          <p:nvPr userDrawn="1"/>
        </p:nvSpPr>
        <p:spPr>
          <a:xfrm>
            <a:off x="4814970" y="3772782"/>
            <a:ext cx="4077510" cy="2896579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66675 w 2668504"/>
              <a:gd name="connsiteY0" fmla="*/ 95250 h 1796886"/>
              <a:gd name="connsiteX1" fmla="*/ 2668504 w 2668504"/>
              <a:gd name="connsiteY1" fmla="*/ 0 h 1796886"/>
              <a:gd name="connsiteX2" fmla="*/ 2611354 w 2668504"/>
              <a:gd name="connsiteY2" fmla="*/ 1717511 h 1796886"/>
              <a:gd name="connsiteX3" fmla="*/ 0 w 2668504"/>
              <a:gd name="connsiteY3" fmla="*/ 1796886 h 1796886"/>
              <a:gd name="connsiteX4" fmla="*/ 66675 w 2668504"/>
              <a:gd name="connsiteY4" fmla="*/ 95250 h 1796886"/>
              <a:gd name="connsiteX0" fmla="*/ 66675 w 2636754"/>
              <a:gd name="connsiteY0" fmla="*/ 0 h 1701636"/>
              <a:gd name="connsiteX1" fmla="*/ 2636754 w 2636754"/>
              <a:gd name="connsiteY1" fmla="*/ 165100 h 1701636"/>
              <a:gd name="connsiteX2" fmla="*/ 2611354 w 2636754"/>
              <a:gd name="connsiteY2" fmla="*/ 1622261 h 1701636"/>
              <a:gd name="connsiteX3" fmla="*/ 0 w 2636754"/>
              <a:gd name="connsiteY3" fmla="*/ 1701636 h 1701636"/>
              <a:gd name="connsiteX4" fmla="*/ 66675 w 2636754"/>
              <a:gd name="connsiteY4" fmla="*/ 0 h 170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6754" h="1701636">
                <a:moveTo>
                  <a:pt x="66675" y="0"/>
                </a:moveTo>
                <a:lnTo>
                  <a:pt x="2636754" y="165100"/>
                </a:lnTo>
                <a:lnTo>
                  <a:pt x="2611354" y="1622261"/>
                </a:lnTo>
                <a:lnTo>
                  <a:pt x="0" y="1701636"/>
                </a:lnTo>
                <a:lnTo>
                  <a:pt x="66675" y="0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67877" rtlCol="0" anchor="ctr"/>
          <a:lstStyle/>
          <a:p>
            <a:pPr fontAlgn="auto">
              <a:lnSpc>
                <a:spcPts val="1414"/>
              </a:lnSpc>
              <a:spcBef>
                <a:spcPts val="0"/>
              </a:spcBef>
              <a:spcAft>
                <a:spcPts val="1131"/>
              </a:spcAft>
            </a:pPr>
            <a:endParaRPr lang="fr-FR" sz="1037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7" name="Rectangle 361"/>
          <p:cNvSpPr/>
          <p:nvPr userDrawn="1"/>
        </p:nvSpPr>
        <p:spPr>
          <a:xfrm>
            <a:off x="4814970" y="708796"/>
            <a:ext cx="4077510" cy="3063985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rgbClr val="C03439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67877" rtlCol="0" anchor="ctr"/>
          <a:lstStyle/>
          <a:p>
            <a:pPr fontAlgn="auto">
              <a:lnSpc>
                <a:spcPts val="1414"/>
              </a:lnSpc>
              <a:spcBef>
                <a:spcPts val="0"/>
              </a:spcBef>
              <a:spcAft>
                <a:spcPts val="1131"/>
              </a:spcAft>
            </a:pPr>
            <a:endParaRPr lang="fr-FR" sz="1697" kern="0" dirty="0">
              <a:effectLst>
                <a:outerShdw blurRad="25400" dist="38100" dir="1800000" algn="tl">
                  <a:prstClr val="black">
                    <a:lumMod val="65000"/>
                    <a:lumOff val="35000"/>
                    <a:alpha val="75000"/>
                  </a:prstClr>
                </a:outerShdw>
              </a:effectLst>
              <a:latin typeface="GLYPHICONS" pitchFamily="50" charset="0"/>
              <a:ea typeface="GLYPHICONS" pitchFamily="50" charset="0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899593" y="102307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97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Contexte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017713" y="4351152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97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Enjeux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5148064" y="4005064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97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Bénéfices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364089" y="1041650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97" b="1" dirty="0">
                <a:solidFill>
                  <a:schemeClr val="tx1"/>
                </a:solidFill>
              </a:rPr>
              <a:t>Intervention</a:t>
            </a:r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 cstate="print">
            <a:duotone>
              <a:prstClr val="black"/>
              <a:schemeClr val="bg2">
                <a:lumMod val="50000"/>
                <a:lumOff val="5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00" y="4369169"/>
            <a:ext cx="252000" cy="252000"/>
          </a:xfrm>
          <a:prstGeom prst="rect">
            <a:avLst/>
          </a:prstGeom>
        </p:spPr>
      </p:pic>
      <p:sp>
        <p:nvSpPr>
          <p:cNvPr id="13" name="Espace réservé du contenu 3"/>
          <p:cNvSpPr>
            <a:spLocks noGrp="1"/>
          </p:cNvSpPr>
          <p:nvPr>
            <p:ph sz="quarter" idx="2"/>
          </p:nvPr>
        </p:nvSpPr>
        <p:spPr>
          <a:xfrm>
            <a:off x="899594" y="4551041"/>
            <a:ext cx="3744416" cy="2089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marL="0" indent="0">
              <a:buFont typeface="Wingdings" pitchFamily="2" charset="2"/>
              <a:buNone/>
              <a:defRPr/>
            </a:pPr>
            <a:endParaRPr lang="fr-FR" sz="1037" dirty="0">
              <a:latin typeface="+mn-lt"/>
            </a:endParaRPr>
          </a:p>
        </p:txBody>
      </p:sp>
      <p:sp>
        <p:nvSpPr>
          <p:cNvPr id="14" name="Espace réservé du contenu 3"/>
          <p:cNvSpPr>
            <a:spLocks noGrp="1"/>
          </p:cNvSpPr>
          <p:nvPr>
            <p:ph sz="quarter" idx="11"/>
          </p:nvPr>
        </p:nvSpPr>
        <p:spPr>
          <a:xfrm>
            <a:off x="755576" y="1384126"/>
            <a:ext cx="3672408" cy="218889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marL="0" indent="0" algn="just">
              <a:buFont typeface="Wingdings" pitchFamily="2" charset="2"/>
              <a:buNone/>
              <a:defRPr/>
            </a:lvl1pPr>
          </a:lstStyle>
          <a:p>
            <a:pPr marL="0" indent="0" algn="just">
              <a:buFont typeface="Wingdings" pitchFamily="2" charset="2"/>
              <a:buNone/>
              <a:defRPr/>
            </a:pPr>
            <a:endParaRPr lang="fr-FR" sz="1037" dirty="0">
              <a:latin typeface="+mn-lt"/>
            </a:endParaRPr>
          </a:p>
        </p:txBody>
      </p:sp>
      <p:sp>
        <p:nvSpPr>
          <p:cNvPr id="15" name="Espace réservé du contenu 3"/>
          <p:cNvSpPr>
            <a:spLocks noGrp="1"/>
          </p:cNvSpPr>
          <p:nvPr>
            <p:ph sz="quarter" idx="12"/>
          </p:nvPr>
        </p:nvSpPr>
        <p:spPr>
          <a:xfrm>
            <a:off x="5004050" y="1412777"/>
            <a:ext cx="3615996" cy="225805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marL="0" indent="0" algn="just">
              <a:buFont typeface="Wingdings" pitchFamily="2" charset="2"/>
              <a:buNone/>
              <a:defRPr/>
            </a:lvl1pPr>
          </a:lstStyle>
          <a:p>
            <a:pPr marL="0" indent="0" algn="just">
              <a:buFont typeface="Wingdings" pitchFamily="2" charset="2"/>
              <a:buNone/>
              <a:defRPr/>
            </a:pPr>
            <a:endParaRPr lang="fr-FR" sz="1037" kern="12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6" name="Espace réservé du contenu 3"/>
          <p:cNvSpPr>
            <a:spLocks noGrp="1"/>
          </p:cNvSpPr>
          <p:nvPr>
            <p:ph sz="quarter" idx="13"/>
          </p:nvPr>
        </p:nvSpPr>
        <p:spPr>
          <a:xfrm>
            <a:off x="5004050" y="4395861"/>
            <a:ext cx="3744415" cy="198546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marL="0" indent="0">
              <a:buFont typeface="Wingdings" pitchFamily="2" charset="2"/>
              <a:buNone/>
              <a:defRPr/>
            </a:pPr>
            <a:endParaRPr lang="fr-FR" sz="1037" dirty="0">
              <a:latin typeface="+mn-lt"/>
            </a:endParaRPr>
          </a:p>
        </p:txBody>
      </p:sp>
      <p:pic>
        <p:nvPicPr>
          <p:cNvPr id="17" name="Picture 5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383" y="3939761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87" y="954855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383" y="942876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148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éf masque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C69F753-914E-4AB4-86FF-5F25E9EF09DE}" type="datetime5">
              <a:rPr lang="fr-FR" smtClean="0"/>
              <a:pPr>
                <a:defRPr/>
              </a:pPr>
              <a:t>1-avr.-20</a:t>
            </a:fld>
            <a:endParaRPr lang="fr-FR" dirty="0"/>
          </a:p>
        </p:txBody>
      </p:sp>
      <p:sp>
        <p:nvSpPr>
          <p:cNvPr id="4" name="Rectangle 361"/>
          <p:cNvSpPr/>
          <p:nvPr userDrawn="1"/>
        </p:nvSpPr>
        <p:spPr>
          <a:xfrm>
            <a:off x="611561" y="3717032"/>
            <a:ext cx="4172722" cy="2376264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rgbClr val="C03439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67877" rtlCol="0" anchor="ctr"/>
          <a:lstStyle/>
          <a:p>
            <a:pPr fontAlgn="auto">
              <a:lnSpc>
                <a:spcPts val="1414"/>
              </a:lnSpc>
              <a:spcBef>
                <a:spcPts val="0"/>
              </a:spcBef>
              <a:spcAft>
                <a:spcPts val="1131"/>
              </a:spcAft>
            </a:pPr>
            <a:endParaRPr lang="fr-FR" sz="1697" kern="0" dirty="0">
              <a:effectLst>
                <a:outerShdw blurRad="25400" dist="38100" dir="1800000" algn="tl">
                  <a:prstClr val="black">
                    <a:lumMod val="65000"/>
                    <a:lumOff val="35000"/>
                    <a:alpha val="75000"/>
                  </a:prstClr>
                </a:outerShdw>
              </a:effectLst>
              <a:latin typeface="GLYPHICONS" pitchFamily="50" charset="0"/>
              <a:ea typeface="GLYPHICONS" pitchFamily="50" charset="0"/>
              <a:cs typeface="+mn-cs"/>
            </a:endParaRPr>
          </a:p>
        </p:txBody>
      </p:sp>
      <p:sp>
        <p:nvSpPr>
          <p:cNvPr id="5" name="Rectangle 361"/>
          <p:cNvSpPr/>
          <p:nvPr userDrawn="1"/>
        </p:nvSpPr>
        <p:spPr>
          <a:xfrm>
            <a:off x="719600" y="908720"/>
            <a:ext cx="3924408" cy="2808312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3175 w 2605004"/>
              <a:gd name="connsiteY0" fmla="*/ 95250 h 1717511"/>
              <a:gd name="connsiteX1" fmla="*/ 2605004 w 2605004"/>
              <a:gd name="connsiteY1" fmla="*/ 0 h 1717511"/>
              <a:gd name="connsiteX2" fmla="*/ 2547854 w 2605004"/>
              <a:gd name="connsiteY2" fmla="*/ 1717511 h 1717511"/>
              <a:gd name="connsiteX3" fmla="*/ 0 w 2605004"/>
              <a:gd name="connsiteY3" fmla="*/ 1714336 h 1717511"/>
              <a:gd name="connsiteX4" fmla="*/ 3175 w 2605004"/>
              <a:gd name="connsiteY4" fmla="*/ 95250 h 1717511"/>
              <a:gd name="connsiteX0" fmla="*/ 3175 w 2585954"/>
              <a:gd name="connsiteY0" fmla="*/ 0 h 1622261"/>
              <a:gd name="connsiteX1" fmla="*/ 2585954 w 2585954"/>
              <a:gd name="connsiteY1" fmla="*/ 31750 h 1622261"/>
              <a:gd name="connsiteX2" fmla="*/ 2547854 w 2585954"/>
              <a:gd name="connsiteY2" fmla="*/ 1622261 h 1622261"/>
              <a:gd name="connsiteX3" fmla="*/ 0 w 2585954"/>
              <a:gd name="connsiteY3" fmla="*/ 1619086 h 1622261"/>
              <a:gd name="connsiteX4" fmla="*/ 3175 w 2585954"/>
              <a:gd name="connsiteY4" fmla="*/ 0 h 1622261"/>
              <a:gd name="connsiteX0" fmla="*/ 3175 w 2592304"/>
              <a:gd name="connsiteY0" fmla="*/ 6350 h 1628611"/>
              <a:gd name="connsiteX1" fmla="*/ 2592304 w 2592304"/>
              <a:gd name="connsiteY1" fmla="*/ 0 h 1628611"/>
              <a:gd name="connsiteX2" fmla="*/ 2547854 w 2592304"/>
              <a:gd name="connsiteY2" fmla="*/ 1628611 h 1628611"/>
              <a:gd name="connsiteX3" fmla="*/ 0 w 2592304"/>
              <a:gd name="connsiteY3" fmla="*/ 1625436 h 1628611"/>
              <a:gd name="connsiteX4" fmla="*/ 3175 w 2592304"/>
              <a:gd name="connsiteY4" fmla="*/ 6350 h 1628611"/>
              <a:gd name="connsiteX0" fmla="*/ 3175 w 2592304"/>
              <a:gd name="connsiteY0" fmla="*/ 6350 h 1793711"/>
              <a:gd name="connsiteX1" fmla="*/ 2592304 w 2592304"/>
              <a:gd name="connsiteY1" fmla="*/ 0 h 1793711"/>
              <a:gd name="connsiteX2" fmla="*/ 2522454 w 2592304"/>
              <a:gd name="connsiteY2" fmla="*/ 1793711 h 1793711"/>
              <a:gd name="connsiteX3" fmla="*/ 0 w 2592304"/>
              <a:gd name="connsiteY3" fmla="*/ 1625436 h 1793711"/>
              <a:gd name="connsiteX4" fmla="*/ 3175 w 2592304"/>
              <a:gd name="connsiteY4" fmla="*/ 6350 h 1793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2304" h="1793711">
                <a:moveTo>
                  <a:pt x="3175" y="6350"/>
                </a:moveTo>
                <a:lnTo>
                  <a:pt x="2592304" y="0"/>
                </a:lnTo>
                <a:lnTo>
                  <a:pt x="2522454" y="1793711"/>
                </a:lnTo>
                <a:lnTo>
                  <a:pt x="0" y="1625436"/>
                </a:lnTo>
                <a:cubicBezTo>
                  <a:pt x="1058" y="1085741"/>
                  <a:pt x="2117" y="546045"/>
                  <a:pt x="3175" y="6350"/>
                </a:cubicBezTo>
                <a:close/>
              </a:path>
            </a:pathLst>
          </a:custGeom>
          <a:solidFill>
            <a:schemeClr val="tx1">
              <a:lumMod val="8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0" rtlCol="0" anchor="ctr"/>
          <a:lstStyle/>
          <a:p>
            <a:pPr fontAlgn="auto">
              <a:lnSpc>
                <a:spcPts val="1414"/>
              </a:lnSpc>
              <a:spcBef>
                <a:spcPts val="0"/>
              </a:spcBef>
              <a:spcAft>
                <a:spcPts val="1131"/>
              </a:spcAft>
            </a:pPr>
            <a:endParaRPr lang="fr-FR" sz="1037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6" name="Rectangle 361"/>
          <p:cNvSpPr/>
          <p:nvPr userDrawn="1"/>
        </p:nvSpPr>
        <p:spPr>
          <a:xfrm>
            <a:off x="4814970" y="3645025"/>
            <a:ext cx="4077510" cy="3040595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66675 w 2668504"/>
              <a:gd name="connsiteY0" fmla="*/ 95250 h 1796886"/>
              <a:gd name="connsiteX1" fmla="*/ 2668504 w 2668504"/>
              <a:gd name="connsiteY1" fmla="*/ 0 h 1796886"/>
              <a:gd name="connsiteX2" fmla="*/ 2611354 w 2668504"/>
              <a:gd name="connsiteY2" fmla="*/ 1717511 h 1796886"/>
              <a:gd name="connsiteX3" fmla="*/ 0 w 2668504"/>
              <a:gd name="connsiteY3" fmla="*/ 1796886 h 1796886"/>
              <a:gd name="connsiteX4" fmla="*/ 66675 w 2668504"/>
              <a:gd name="connsiteY4" fmla="*/ 95250 h 1796886"/>
              <a:gd name="connsiteX0" fmla="*/ 66675 w 2636754"/>
              <a:gd name="connsiteY0" fmla="*/ 0 h 1701636"/>
              <a:gd name="connsiteX1" fmla="*/ 2636754 w 2636754"/>
              <a:gd name="connsiteY1" fmla="*/ 165100 h 1701636"/>
              <a:gd name="connsiteX2" fmla="*/ 2611354 w 2636754"/>
              <a:gd name="connsiteY2" fmla="*/ 1622261 h 1701636"/>
              <a:gd name="connsiteX3" fmla="*/ 0 w 2636754"/>
              <a:gd name="connsiteY3" fmla="*/ 1701636 h 1701636"/>
              <a:gd name="connsiteX4" fmla="*/ 66675 w 2636754"/>
              <a:gd name="connsiteY4" fmla="*/ 0 h 170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6754" h="1701636">
                <a:moveTo>
                  <a:pt x="66675" y="0"/>
                </a:moveTo>
                <a:lnTo>
                  <a:pt x="2636754" y="165100"/>
                </a:lnTo>
                <a:lnTo>
                  <a:pt x="2611354" y="1622261"/>
                </a:lnTo>
                <a:lnTo>
                  <a:pt x="0" y="1701636"/>
                </a:lnTo>
                <a:lnTo>
                  <a:pt x="66675" y="0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67877" rtlCol="0" anchor="ctr"/>
          <a:lstStyle/>
          <a:p>
            <a:pPr fontAlgn="auto">
              <a:lnSpc>
                <a:spcPts val="1414"/>
              </a:lnSpc>
              <a:spcBef>
                <a:spcPts val="0"/>
              </a:spcBef>
              <a:spcAft>
                <a:spcPts val="1131"/>
              </a:spcAft>
            </a:pPr>
            <a:endParaRPr lang="fr-FR" sz="1037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7" name="Rectangle 361"/>
          <p:cNvSpPr/>
          <p:nvPr userDrawn="1"/>
        </p:nvSpPr>
        <p:spPr>
          <a:xfrm>
            <a:off x="4814970" y="708796"/>
            <a:ext cx="4077510" cy="2812107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/>
          </a:solidFill>
          <a:ln w="25400" cap="flat" cmpd="sng" algn="ctr">
            <a:solidFill>
              <a:srgbClr val="C33439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67877" tIns="67877" rIns="169693" bIns="67877" rtlCol="0" anchor="ctr"/>
          <a:lstStyle/>
          <a:p>
            <a:pPr marL="83804" algn="just" fontAlgn="auto">
              <a:lnSpc>
                <a:spcPts val="1414"/>
              </a:lnSpc>
              <a:spcBef>
                <a:spcPts val="0"/>
              </a:spcBef>
              <a:spcAft>
                <a:spcPts val="1131"/>
              </a:spcAft>
            </a:pPr>
            <a:endParaRPr lang="fr-FR" sz="1037" dirty="0">
              <a:latin typeface="+mn-lt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899593" y="102307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97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Contexte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017713" y="393305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97" b="1" dirty="0">
                <a:solidFill>
                  <a:schemeClr val="tx1"/>
                </a:solidFill>
              </a:rPr>
              <a:t>Enjeux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5148064" y="4005064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97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Bénéfices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276485" y="1031528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97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Intervention</a:t>
            </a:r>
            <a:endParaRPr lang="fr-FR" sz="1697" b="1" dirty="0">
              <a:solidFill>
                <a:schemeClr val="tx1"/>
              </a:solidFill>
            </a:endParaRPr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24" y="3951072"/>
            <a:ext cx="252000" cy="252000"/>
          </a:xfrm>
          <a:prstGeom prst="rect">
            <a:avLst/>
          </a:prstGeom>
        </p:spPr>
      </p:pic>
      <p:pic>
        <p:nvPicPr>
          <p:cNvPr id="17" name="Picture 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939761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27" y="954855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497" y="940594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Espace réservé du contenu 3"/>
          <p:cNvSpPr>
            <a:spLocks noGrp="1"/>
          </p:cNvSpPr>
          <p:nvPr>
            <p:ph sz="quarter" idx="2"/>
          </p:nvPr>
        </p:nvSpPr>
        <p:spPr>
          <a:xfrm>
            <a:off x="5032254" y="1407362"/>
            <a:ext cx="3644202" cy="1800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marL="0" indent="0">
              <a:buFont typeface="Wingdings" pitchFamily="2" charset="2"/>
              <a:buNone/>
              <a:defRPr/>
            </a:pPr>
            <a:endParaRPr lang="fr-FR" sz="1037" dirty="0">
              <a:latin typeface="+mn-lt"/>
            </a:endParaRPr>
          </a:p>
        </p:txBody>
      </p:sp>
      <p:sp>
        <p:nvSpPr>
          <p:cNvPr id="21" name="Espace réservé du contenu 3"/>
          <p:cNvSpPr>
            <a:spLocks noGrp="1"/>
          </p:cNvSpPr>
          <p:nvPr>
            <p:ph sz="quarter" idx="11"/>
          </p:nvPr>
        </p:nvSpPr>
        <p:spPr>
          <a:xfrm>
            <a:off x="827584" y="1384127"/>
            <a:ext cx="3672408" cy="19728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marL="0" indent="0" algn="just">
              <a:buFont typeface="Wingdings" pitchFamily="2" charset="2"/>
              <a:buNone/>
              <a:defRPr/>
            </a:lvl1pPr>
          </a:lstStyle>
          <a:p>
            <a:pPr marL="0" indent="0" algn="just">
              <a:buFont typeface="Wingdings" pitchFamily="2" charset="2"/>
              <a:buNone/>
              <a:defRPr/>
            </a:pPr>
            <a:endParaRPr lang="fr-FR" sz="1037" dirty="0">
              <a:latin typeface="+mn-lt"/>
            </a:endParaRPr>
          </a:p>
        </p:txBody>
      </p:sp>
      <p:sp>
        <p:nvSpPr>
          <p:cNvPr id="22" name="Espace réservé du contenu 3"/>
          <p:cNvSpPr>
            <a:spLocks noGrp="1"/>
          </p:cNvSpPr>
          <p:nvPr>
            <p:ph sz="quarter" idx="12"/>
          </p:nvPr>
        </p:nvSpPr>
        <p:spPr>
          <a:xfrm>
            <a:off x="742835" y="4293097"/>
            <a:ext cx="3901173" cy="1800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marL="0" indent="0" algn="just">
              <a:buFont typeface="Wingdings" pitchFamily="2" charset="2"/>
              <a:buNone/>
              <a:defRPr/>
            </a:lvl1pPr>
          </a:lstStyle>
          <a:p>
            <a:pPr marL="0" indent="0" algn="just">
              <a:buFont typeface="Wingdings" pitchFamily="2" charset="2"/>
              <a:buNone/>
              <a:defRPr/>
            </a:pPr>
            <a:endParaRPr lang="fr-FR" sz="1037" kern="12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3" name="Espace réservé du contenu 3"/>
          <p:cNvSpPr>
            <a:spLocks noGrp="1"/>
          </p:cNvSpPr>
          <p:nvPr>
            <p:ph sz="quarter" idx="13"/>
          </p:nvPr>
        </p:nvSpPr>
        <p:spPr>
          <a:xfrm>
            <a:off x="5004050" y="4395861"/>
            <a:ext cx="3744415" cy="198546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marL="0" indent="0">
              <a:buFont typeface="Wingdings" pitchFamily="2" charset="2"/>
              <a:buNone/>
              <a:defRPr/>
            </a:pPr>
            <a:endParaRPr lang="fr-FR" sz="1037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03276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éf masque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C69F753-914E-4AB4-86FF-5F25E9EF09DE}" type="datetime5">
              <a:rPr lang="fr-FR" smtClean="0"/>
              <a:pPr>
                <a:defRPr/>
              </a:pPr>
              <a:t>1-avr.-20</a:t>
            </a:fld>
            <a:endParaRPr lang="fr-FR" dirty="0"/>
          </a:p>
        </p:txBody>
      </p:sp>
      <p:sp>
        <p:nvSpPr>
          <p:cNvPr id="4" name="Rectangle 361"/>
          <p:cNvSpPr/>
          <p:nvPr userDrawn="1"/>
        </p:nvSpPr>
        <p:spPr>
          <a:xfrm>
            <a:off x="467545" y="3717032"/>
            <a:ext cx="4392487" cy="2952328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67877" rtlCol="0" anchor="ctr"/>
          <a:lstStyle/>
          <a:p>
            <a:pPr fontAlgn="auto">
              <a:lnSpc>
                <a:spcPts val="1414"/>
              </a:lnSpc>
              <a:spcBef>
                <a:spcPts val="0"/>
              </a:spcBef>
              <a:spcAft>
                <a:spcPts val="1131"/>
              </a:spcAft>
            </a:pPr>
            <a:endParaRPr lang="fr-FR" sz="1037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5" name="Rectangle 361"/>
          <p:cNvSpPr/>
          <p:nvPr userDrawn="1"/>
        </p:nvSpPr>
        <p:spPr>
          <a:xfrm>
            <a:off x="575585" y="908721"/>
            <a:ext cx="4284447" cy="3096222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3175 w 2605004"/>
              <a:gd name="connsiteY0" fmla="*/ 95250 h 1717511"/>
              <a:gd name="connsiteX1" fmla="*/ 2605004 w 2605004"/>
              <a:gd name="connsiteY1" fmla="*/ 0 h 1717511"/>
              <a:gd name="connsiteX2" fmla="*/ 2547854 w 2605004"/>
              <a:gd name="connsiteY2" fmla="*/ 1717511 h 1717511"/>
              <a:gd name="connsiteX3" fmla="*/ 0 w 2605004"/>
              <a:gd name="connsiteY3" fmla="*/ 1714336 h 1717511"/>
              <a:gd name="connsiteX4" fmla="*/ 3175 w 2605004"/>
              <a:gd name="connsiteY4" fmla="*/ 95250 h 1717511"/>
              <a:gd name="connsiteX0" fmla="*/ 3175 w 2585954"/>
              <a:gd name="connsiteY0" fmla="*/ 0 h 1622261"/>
              <a:gd name="connsiteX1" fmla="*/ 2585954 w 2585954"/>
              <a:gd name="connsiteY1" fmla="*/ 31750 h 1622261"/>
              <a:gd name="connsiteX2" fmla="*/ 2547854 w 2585954"/>
              <a:gd name="connsiteY2" fmla="*/ 1622261 h 1622261"/>
              <a:gd name="connsiteX3" fmla="*/ 0 w 2585954"/>
              <a:gd name="connsiteY3" fmla="*/ 1619086 h 1622261"/>
              <a:gd name="connsiteX4" fmla="*/ 3175 w 2585954"/>
              <a:gd name="connsiteY4" fmla="*/ 0 h 1622261"/>
              <a:gd name="connsiteX0" fmla="*/ 3175 w 2592304"/>
              <a:gd name="connsiteY0" fmla="*/ 6350 h 1628611"/>
              <a:gd name="connsiteX1" fmla="*/ 2592304 w 2592304"/>
              <a:gd name="connsiteY1" fmla="*/ 0 h 1628611"/>
              <a:gd name="connsiteX2" fmla="*/ 2547854 w 2592304"/>
              <a:gd name="connsiteY2" fmla="*/ 1628611 h 1628611"/>
              <a:gd name="connsiteX3" fmla="*/ 0 w 2592304"/>
              <a:gd name="connsiteY3" fmla="*/ 1625436 h 1628611"/>
              <a:gd name="connsiteX4" fmla="*/ 3175 w 2592304"/>
              <a:gd name="connsiteY4" fmla="*/ 6350 h 1628611"/>
              <a:gd name="connsiteX0" fmla="*/ 3175 w 2592304"/>
              <a:gd name="connsiteY0" fmla="*/ 6350 h 1793711"/>
              <a:gd name="connsiteX1" fmla="*/ 2592304 w 2592304"/>
              <a:gd name="connsiteY1" fmla="*/ 0 h 1793711"/>
              <a:gd name="connsiteX2" fmla="*/ 2522454 w 2592304"/>
              <a:gd name="connsiteY2" fmla="*/ 1793711 h 1793711"/>
              <a:gd name="connsiteX3" fmla="*/ 0 w 2592304"/>
              <a:gd name="connsiteY3" fmla="*/ 1625436 h 1793711"/>
              <a:gd name="connsiteX4" fmla="*/ 3175 w 2592304"/>
              <a:gd name="connsiteY4" fmla="*/ 6350 h 1793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2304" h="1793711">
                <a:moveTo>
                  <a:pt x="3175" y="6350"/>
                </a:moveTo>
                <a:lnTo>
                  <a:pt x="2592304" y="0"/>
                </a:lnTo>
                <a:lnTo>
                  <a:pt x="2522454" y="1793711"/>
                </a:lnTo>
                <a:lnTo>
                  <a:pt x="0" y="1625436"/>
                </a:lnTo>
                <a:cubicBezTo>
                  <a:pt x="1058" y="1085741"/>
                  <a:pt x="2117" y="546045"/>
                  <a:pt x="3175" y="6350"/>
                </a:cubicBezTo>
                <a:close/>
              </a:path>
            </a:pathLst>
          </a:custGeom>
          <a:solidFill>
            <a:srgbClr val="C03439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67877" rtlCol="0" anchor="ctr"/>
          <a:lstStyle/>
          <a:p>
            <a:pPr fontAlgn="auto">
              <a:lnSpc>
                <a:spcPts val="1414"/>
              </a:lnSpc>
              <a:spcBef>
                <a:spcPts val="0"/>
              </a:spcBef>
              <a:spcAft>
                <a:spcPts val="1131"/>
              </a:spcAft>
            </a:pPr>
            <a:endParaRPr lang="fr-FR" sz="1697" kern="0" dirty="0">
              <a:effectLst>
                <a:outerShdw blurRad="25400" dist="38100" dir="1800000" algn="tl">
                  <a:prstClr val="black">
                    <a:lumMod val="65000"/>
                    <a:lumOff val="35000"/>
                    <a:alpha val="75000"/>
                  </a:prstClr>
                </a:outerShdw>
              </a:effectLst>
              <a:latin typeface="GLYPHICONS" pitchFamily="50" charset="0"/>
              <a:ea typeface="GLYPHICONS" pitchFamily="50" charset="0"/>
              <a:cs typeface="+mn-cs"/>
            </a:endParaRPr>
          </a:p>
        </p:txBody>
      </p:sp>
      <p:sp>
        <p:nvSpPr>
          <p:cNvPr id="6" name="Rectangle 361"/>
          <p:cNvSpPr/>
          <p:nvPr userDrawn="1"/>
        </p:nvSpPr>
        <p:spPr>
          <a:xfrm flipH="1">
            <a:off x="4860032" y="3933056"/>
            <a:ext cx="3888432" cy="2608547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66675 w 2668504"/>
              <a:gd name="connsiteY0" fmla="*/ 95250 h 1796886"/>
              <a:gd name="connsiteX1" fmla="*/ 2668504 w 2668504"/>
              <a:gd name="connsiteY1" fmla="*/ 0 h 1796886"/>
              <a:gd name="connsiteX2" fmla="*/ 2611354 w 2668504"/>
              <a:gd name="connsiteY2" fmla="*/ 1717511 h 1796886"/>
              <a:gd name="connsiteX3" fmla="*/ 0 w 2668504"/>
              <a:gd name="connsiteY3" fmla="*/ 1796886 h 1796886"/>
              <a:gd name="connsiteX4" fmla="*/ 66675 w 2668504"/>
              <a:gd name="connsiteY4" fmla="*/ 95250 h 1796886"/>
              <a:gd name="connsiteX0" fmla="*/ 66675 w 2636754"/>
              <a:gd name="connsiteY0" fmla="*/ 0 h 1701636"/>
              <a:gd name="connsiteX1" fmla="*/ 2636754 w 2636754"/>
              <a:gd name="connsiteY1" fmla="*/ 165100 h 1701636"/>
              <a:gd name="connsiteX2" fmla="*/ 2611354 w 2636754"/>
              <a:gd name="connsiteY2" fmla="*/ 1622261 h 1701636"/>
              <a:gd name="connsiteX3" fmla="*/ 0 w 2636754"/>
              <a:gd name="connsiteY3" fmla="*/ 1701636 h 1701636"/>
              <a:gd name="connsiteX4" fmla="*/ 66675 w 2636754"/>
              <a:gd name="connsiteY4" fmla="*/ 0 h 170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6754" h="1701636">
                <a:moveTo>
                  <a:pt x="66675" y="0"/>
                </a:moveTo>
                <a:lnTo>
                  <a:pt x="2636754" y="165100"/>
                </a:lnTo>
                <a:lnTo>
                  <a:pt x="2611354" y="1622261"/>
                </a:lnTo>
                <a:lnTo>
                  <a:pt x="0" y="1701636"/>
                </a:lnTo>
                <a:lnTo>
                  <a:pt x="66675" y="0"/>
                </a:lnTo>
                <a:close/>
              </a:path>
            </a:pathLst>
          </a:custGeom>
          <a:solidFill>
            <a:schemeClr val="tx1"/>
          </a:solidFill>
          <a:ln w="25400" cap="flat" cmpd="sng" algn="ctr">
            <a:solidFill>
              <a:srgbClr val="C33439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67877" tIns="67877" rIns="169693" bIns="67877" rtlCol="0" anchor="ctr"/>
          <a:lstStyle/>
          <a:p>
            <a:pPr marL="83804" algn="just" fontAlgn="auto">
              <a:lnSpc>
                <a:spcPts val="1414"/>
              </a:lnSpc>
              <a:spcBef>
                <a:spcPts val="0"/>
              </a:spcBef>
              <a:spcAft>
                <a:spcPts val="1131"/>
              </a:spcAft>
            </a:pPr>
            <a:endParaRPr lang="fr-FR" sz="1037" dirty="0">
              <a:latin typeface="+mn-lt"/>
              <a:cs typeface="+mn-cs"/>
            </a:endParaRPr>
          </a:p>
        </p:txBody>
      </p:sp>
      <p:sp>
        <p:nvSpPr>
          <p:cNvPr id="7" name="Rectangle 361"/>
          <p:cNvSpPr/>
          <p:nvPr userDrawn="1"/>
        </p:nvSpPr>
        <p:spPr>
          <a:xfrm>
            <a:off x="4716016" y="971023"/>
            <a:ext cx="4176464" cy="2812107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0" rtlCol="0" anchor="ctr"/>
          <a:lstStyle/>
          <a:p>
            <a:pPr fontAlgn="auto">
              <a:lnSpc>
                <a:spcPts val="1414"/>
              </a:lnSpc>
              <a:spcBef>
                <a:spcPts val="0"/>
              </a:spcBef>
              <a:spcAft>
                <a:spcPts val="1131"/>
              </a:spcAft>
            </a:pPr>
            <a:endParaRPr lang="fr-FR" sz="1037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755577" y="102307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97" b="1" dirty="0">
                <a:solidFill>
                  <a:schemeClr val="tx1"/>
                </a:solidFill>
              </a:rPr>
              <a:t>Contexte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873696" y="3991112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97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Enjeux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5004048" y="429309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97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Bénéfices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420501" y="1293755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97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Intervention</a:t>
            </a:r>
            <a:endParaRPr lang="fr-FR" sz="1697" b="1" dirty="0">
              <a:solidFill>
                <a:schemeClr val="tx1"/>
              </a:solidFill>
            </a:endParaRPr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09" y="1041094"/>
            <a:ext cx="248591" cy="25199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 userDrawn="1"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61000"/>
                    </a14:imgEffect>
                    <a14:imgEffect>
                      <a14:colorTemperature colorTemp="3375"/>
                    </a14:imgEffect>
                    <a14:imgEffect>
                      <a14:saturation sat="75000"/>
                    </a14:imgEffect>
                    <a14:imgEffect>
                      <a14:brightnessContrast bright="-54000" contras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84" y="4009128"/>
            <a:ext cx="252000" cy="252000"/>
          </a:xfrm>
          <a:prstGeom prst="rect">
            <a:avLst/>
          </a:prstGeom>
        </p:spPr>
      </p:pic>
      <p:sp>
        <p:nvSpPr>
          <p:cNvPr id="1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683569" y="4293096"/>
            <a:ext cx="4032448" cy="2089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marL="0" indent="0">
              <a:buFont typeface="Wingdings" pitchFamily="2" charset="2"/>
              <a:buNone/>
              <a:defRPr/>
            </a:pPr>
            <a:endParaRPr lang="fr-FR" sz="1037" dirty="0">
              <a:latin typeface="+mn-lt"/>
            </a:endParaRPr>
          </a:p>
        </p:txBody>
      </p:sp>
      <p:sp>
        <p:nvSpPr>
          <p:cNvPr id="15" name="Espace réservé du contenu 3"/>
          <p:cNvSpPr>
            <a:spLocks noGrp="1"/>
          </p:cNvSpPr>
          <p:nvPr>
            <p:ph sz="quarter" idx="11"/>
          </p:nvPr>
        </p:nvSpPr>
        <p:spPr>
          <a:xfrm>
            <a:off x="683024" y="1412776"/>
            <a:ext cx="3888978" cy="218889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marL="0" indent="0" algn="just">
              <a:buFont typeface="Wingdings" pitchFamily="2" charset="2"/>
              <a:buNone/>
              <a:defRPr/>
            </a:lvl1pPr>
          </a:lstStyle>
          <a:p>
            <a:pPr marL="0" indent="0" algn="just">
              <a:buFont typeface="Wingdings" pitchFamily="2" charset="2"/>
              <a:buNone/>
              <a:defRPr/>
            </a:pPr>
            <a:endParaRPr lang="fr-FR" sz="1037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6" name="Espace réservé du contenu 3"/>
          <p:cNvSpPr>
            <a:spLocks noGrp="1"/>
          </p:cNvSpPr>
          <p:nvPr>
            <p:ph sz="quarter" idx="12"/>
          </p:nvPr>
        </p:nvSpPr>
        <p:spPr>
          <a:xfrm>
            <a:off x="4942384" y="1675004"/>
            <a:ext cx="3806080" cy="225805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just">
              <a:defRPr/>
            </a:pPr>
            <a:endParaRPr lang="fr-FR" sz="1037" kern="1200" dirty="0">
              <a:latin typeface="+mn-lt"/>
            </a:endParaRPr>
          </a:p>
        </p:txBody>
      </p:sp>
      <p:sp>
        <p:nvSpPr>
          <p:cNvPr id="17" name="Espace réservé du contenu 3"/>
          <p:cNvSpPr>
            <a:spLocks noGrp="1"/>
          </p:cNvSpPr>
          <p:nvPr>
            <p:ph sz="quarter" idx="13"/>
          </p:nvPr>
        </p:nvSpPr>
        <p:spPr>
          <a:xfrm>
            <a:off x="5013733" y="4721904"/>
            <a:ext cx="3662724" cy="187544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fr-FR" sz="1037" kern="1200" dirty="0">
              <a:latin typeface="+mn-lt"/>
            </a:endParaRPr>
          </a:p>
        </p:txBody>
      </p:sp>
      <p:pic>
        <p:nvPicPr>
          <p:cNvPr id="18" name="Picture 5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383" y="4221088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293" y="1202821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1243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1979713" y="-99391"/>
            <a:ext cx="5627687" cy="77470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889249" y="836713"/>
            <a:ext cx="3884240" cy="273662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936232" y="836713"/>
            <a:ext cx="3884240" cy="273662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889249" y="3717033"/>
            <a:ext cx="3884240" cy="2736626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6232" y="3717033"/>
            <a:ext cx="3884240" cy="2736626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6AF268-BB7D-4651-9700-CE6A617F71EA}" type="datetime5">
              <a:rPr lang="fr-FR" smtClean="0"/>
              <a:t>1-avr.-20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513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 userDrawn="1"/>
        </p:nvGrpSpPr>
        <p:grpSpPr>
          <a:xfrm>
            <a:off x="603264" y="836712"/>
            <a:ext cx="8540736" cy="6021291"/>
            <a:chOff x="603264" y="836711"/>
            <a:chExt cx="8540736" cy="6021291"/>
          </a:xfrm>
        </p:grpSpPr>
        <p:sp>
          <p:nvSpPr>
            <p:cNvPr id="8" name="Rectangle 7"/>
            <p:cNvSpPr/>
            <p:nvPr userDrawn="1"/>
          </p:nvSpPr>
          <p:spPr>
            <a:xfrm>
              <a:off x="2051720" y="836711"/>
              <a:ext cx="7092280" cy="602128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697"/>
            </a:p>
          </p:txBody>
        </p:sp>
        <p:sp>
          <p:nvSpPr>
            <p:cNvPr id="9" name="Freeform 25"/>
            <p:cNvSpPr>
              <a:spLocks/>
            </p:cNvSpPr>
            <p:nvPr userDrawn="1"/>
          </p:nvSpPr>
          <p:spPr bwMode="auto">
            <a:xfrm rot="5400000">
              <a:off x="-1683153" y="3123129"/>
              <a:ext cx="6021290" cy="1448455"/>
            </a:xfrm>
            <a:prstGeom prst="flowChartDocumen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 sz="1697">
                <a:noFill/>
              </a:endParaRPr>
            </a:p>
          </p:txBody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9713" y="-99391"/>
            <a:ext cx="5627687" cy="774700"/>
          </a:xfrm>
        </p:spPr>
        <p:txBody>
          <a:bodyPr/>
          <a:lstStyle/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899593" y="980728"/>
            <a:ext cx="3596208" cy="561662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980728"/>
            <a:ext cx="4316288" cy="273630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861050"/>
            <a:ext cx="4316288" cy="2736303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6141A-AF44-4680-ADD5-F40013B64732}" type="datetime5">
              <a:rPr lang="fr-FR" smtClean="0"/>
              <a:t>1-avr.-20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617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62" name="Rectangle 130"/>
          <p:cNvSpPr>
            <a:spLocks noGrp="1" noChangeArrowheads="1"/>
          </p:cNvSpPr>
          <p:nvPr>
            <p:ph type="title"/>
          </p:nvPr>
        </p:nvSpPr>
        <p:spPr bwMode="auto">
          <a:xfrm>
            <a:off x="1654470" y="-16262"/>
            <a:ext cx="6013874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 style du titre</a:t>
            </a:r>
          </a:p>
        </p:txBody>
      </p:sp>
      <p:sp>
        <p:nvSpPr>
          <p:cNvPr id="44167" name="Rectangle 135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-36511" y="6603826"/>
            <a:ext cx="720079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471" b="1" i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fld id="{CC69F753-914E-4AB4-86FF-5F25E9EF09DE}" type="datetime5">
              <a:rPr lang="fr-FR" smtClean="0"/>
              <a:pPr>
                <a:defRPr/>
              </a:pPr>
              <a:t>1-avr.-20</a:t>
            </a:fld>
            <a:endParaRPr lang="fr-FR" dirty="0"/>
          </a:p>
        </p:txBody>
      </p:sp>
      <p:sp>
        <p:nvSpPr>
          <p:cNvPr id="1027" name="Rectangle 129"/>
          <p:cNvSpPr>
            <a:spLocks noGrp="1" noChangeArrowheads="1"/>
          </p:cNvSpPr>
          <p:nvPr>
            <p:ph type="body" idx="1"/>
          </p:nvPr>
        </p:nvSpPr>
        <p:spPr bwMode="auto">
          <a:xfrm>
            <a:off x="827584" y="836712"/>
            <a:ext cx="8208912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19670176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hf sldNum="0"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lang="fr-FR" sz="1886" b="1" dirty="0" smtClean="0">
          <a:ln>
            <a:solidFill>
              <a:schemeClr val="bg2">
                <a:lumMod val="50000"/>
                <a:lumOff val="50000"/>
              </a:schemeClr>
            </a:solidFill>
          </a:ln>
          <a:solidFill>
            <a:schemeClr val="tx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39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39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39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39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30997" algn="ctr" rtl="0" fontAlgn="base">
        <a:spcBef>
          <a:spcPct val="0"/>
        </a:spcBef>
        <a:spcAft>
          <a:spcPct val="0"/>
        </a:spcAft>
        <a:defRPr sz="2639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861993" algn="ctr" rtl="0" fontAlgn="base">
        <a:spcBef>
          <a:spcPct val="0"/>
        </a:spcBef>
        <a:spcAft>
          <a:spcPct val="0"/>
        </a:spcAft>
        <a:defRPr sz="2639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292990" algn="ctr" rtl="0" fontAlgn="base">
        <a:spcBef>
          <a:spcPct val="0"/>
        </a:spcBef>
        <a:spcAft>
          <a:spcPct val="0"/>
        </a:spcAft>
        <a:defRPr sz="2639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723986" algn="ctr" rtl="0" fontAlgn="base">
        <a:spcBef>
          <a:spcPct val="0"/>
        </a:spcBef>
        <a:spcAft>
          <a:spcPct val="0"/>
        </a:spcAft>
        <a:defRPr sz="2639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SzPct val="120000"/>
        <a:buFont typeface="Wingdings" pitchFamily="2" charset="2"/>
        <a:buNone/>
        <a:defRPr sz="1697">
          <a:solidFill>
            <a:schemeClr val="bg2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00369" indent="-269373" algn="l" rtl="0" eaLnBrk="0" fontAlgn="base" hangingPunct="0">
        <a:spcBef>
          <a:spcPct val="20000"/>
        </a:spcBef>
        <a:spcAft>
          <a:spcPct val="0"/>
        </a:spcAft>
        <a:buClr>
          <a:srgbClr val="C33439"/>
        </a:buClr>
        <a:buFont typeface="Wingdings 3" pitchFamily="18" charset="2"/>
        <a:buChar char=""/>
        <a:defRPr sz="1320">
          <a:solidFill>
            <a:schemeClr val="bg2">
              <a:lumMod val="65000"/>
              <a:lumOff val="35000"/>
            </a:schemeClr>
          </a:solidFill>
          <a:latin typeface="+mn-lt"/>
        </a:defRPr>
      </a:lvl2pPr>
      <a:lvl3pPr marL="1077491" indent="-215498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Font typeface="Wingdings" pitchFamily="2" charset="2"/>
        <a:buChar char="ü"/>
        <a:defRPr sz="1320">
          <a:solidFill>
            <a:schemeClr val="bg2">
              <a:lumMod val="65000"/>
              <a:lumOff val="35000"/>
            </a:schemeClr>
          </a:solidFill>
          <a:latin typeface="+mn-lt"/>
        </a:defRPr>
      </a:lvl3pPr>
      <a:lvl4pPr marL="1508487" indent="-215498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Font typeface="Verdana" pitchFamily="34" charset="0"/>
        <a:buChar char="-"/>
        <a:defRPr sz="1131">
          <a:solidFill>
            <a:schemeClr val="bg2">
              <a:lumMod val="65000"/>
              <a:lumOff val="35000"/>
            </a:schemeClr>
          </a:solidFill>
          <a:latin typeface="+mn-lt"/>
        </a:defRPr>
      </a:lvl4pPr>
      <a:lvl5pPr marL="1939484" indent="-215498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1131">
          <a:solidFill>
            <a:schemeClr val="bg2">
              <a:lumMod val="65000"/>
              <a:lumOff val="35000"/>
            </a:schemeClr>
          </a:solidFill>
          <a:latin typeface="+mn-lt"/>
        </a:defRPr>
      </a:lvl5pPr>
      <a:lvl6pPr marL="2370481" indent="-215498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1886">
          <a:solidFill>
            <a:srgbClr val="33342E"/>
          </a:solidFill>
          <a:latin typeface="+mn-lt"/>
        </a:defRPr>
      </a:lvl6pPr>
      <a:lvl7pPr marL="2801477" indent="-215498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1886">
          <a:solidFill>
            <a:srgbClr val="33342E"/>
          </a:solidFill>
          <a:latin typeface="+mn-lt"/>
        </a:defRPr>
      </a:lvl7pPr>
      <a:lvl8pPr marL="3232474" indent="-215498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1886">
          <a:solidFill>
            <a:srgbClr val="33342E"/>
          </a:solidFill>
          <a:latin typeface="+mn-lt"/>
        </a:defRPr>
      </a:lvl8pPr>
      <a:lvl9pPr marL="3663470" indent="-215498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1886">
          <a:solidFill>
            <a:srgbClr val="33342E"/>
          </a:solidFill>
          <a:latin typeface="+mn-lt"/>
        </a:defRPr>
      </a:lvl9pPr>
    </p:bodyStyle>
    <p:otherStyle>
      <a:defPPr>
        <a:defRPr lang="fr-FR"/>
      </a:defPPr>
      <a:lvl1pPr marL="0" algn="l" defTabSz="861993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1pPr>
      <a:lvl2pPr marL="430997" algn="l" defTabSz="861993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2pPr>
      <a:lvl3pPr marL="861993" algn="l" defTabSz="861993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3pPr>
      <a:lvl4pPr marL="1292990" algn="l" defTabSz="861993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4pPr>
      <a:lvl5pPr marL="1723986" algn="l" defTabSz="861993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5pPr>
      <a:lvl6pPr marL="2154983" algn="l" defTabSz="861993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6pPr>
      <a:lvl7pPr marL="2585979" algn="l" defTabSz="861993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7pPr>
      <a:lvl8pPr marL="3016975" algn="l" defTabSz="861993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8pPr>
      <a:lvl9pPr marL="3447971" algn="l" defTabSz="861993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.png"/><Relationship Id="rId7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4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defTabSz="390997">
              <a:defRPr/>
            </a:pPr>
            <a:fld id="{2056141A-AF44-4680-ADD5-F40013B64732}" type="datetime5">
              <a:rPr lang="fr-FR">
                <a:solidFill>
                  <a:prstClr val="white"/>
                </a:solidFill>
                <a:latin typeface="Verdana"/>
              </a:rPr>
              <a:pPr defTabSz="390997">
                <a:defRPr/>
              </a:pPr>
              <a:t>1-avr.-20</a:t>
            </a:fld>
            <a:endParaRPr lang="fr-FR">
              <a:solidFill>
                <a:prstClr val="white"/>
              </a:solidFill>
              <a:latin typeface="Verdana"/>
            </a:endParaRPr>
          </a:p>
        </p:txBody>
      </p:sp>
      <p:sp>
        <p:nvSpPr>
          <p:cNvPr id="7" name="Rectangle 361"/>
          <p:cNvSpPr/>
          <p:nvPr/>
        </p:nvSpPr>
        <p:spPr>
          <a:xfrm>
            <a:off x="838349" y="3700538"/>
            <a:ext cx="3933779" cy="2919038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/>
          </a:solidFill>
          <a:ln w="25400" cap="flat" cmpd="sng" algn="ctr">
            <a:solidFill>
              <a:srgbClr val="C33439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67877" tIns="67877" rIns="169693" bIns="67877" rtlCol="0" anchor="ctr"/>
          <a:lstStyle/>
          <a:p>
            <a:pPr marL="83804" algn="just" defTabSz="390997">
              <a:lnSpc>
                <a:spcPts val="1414"/>
              </a:lnSpc>
              <a:spcAft>
                <a:spcPts val="1131"/>
              </a:spcAft>
            </a:pPr>
            <a:endParaRPr lang="fr-FR" sz="1037" dirty="0">
              <a:solidFill>
                <a:prstClr val="white"/>
              </a:solidFill>
              <a:latin typeface="Verdana"/>
            </a:endParaRPr>
          </a:p>
        </p:txBody>
      </p:sp>
      <p:sp>
        <p:nvSpPr>
          <p:cNvPr id="8" name="Rectangle 361"/>
          <p:cNvSpPr/>
          <p:nvPr/>
        </p:nvSpPr>
        <p:spPr>
          <a:xfrm>
            <a:off x="940200" y="1053039"/>
            <a:ext cx="3699684" cy="2918923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3175 w 2605004"/>
              <a:gd name="connsiteY0" fmla="*/ 95250 h 1717511"/>
              <a:gd name="connsiteX1" fmla="*/ 2605004 w 2605004"/>
              <a:gd name="connsiteY1" fmla="*/ 0 h 1717511"/>
              <a:gd name="connsiteX2" fmla="*/ 2547854 w 2605004"/>
              <a:gd name="connsiteY2" fmla="*/ 1717511 h 1717511"/>
              <a:gd name="connsiteX3" fmla="*/ 0 w 2605004"/>
              <a:gd name="connsiteY3" fmla="*/ 1714336 h 1717511"/>
              <a:gd name="connsiteX4" fmla="*/ 3175 w 2605004"/>
              <a:gd name="connsiteY4" fmla="*/ 95250 h 1717511"/>
              <a:gd name="connsiteX0" fmla="*/ 3175 w 2585954"/>
              <a:gd name="connsiteY0" fmla="*/ 0 h 1622261"/>
              <a:gd name="connsiteX1" fmla="*/ 2585954 w 2585954"/>
              <a:gd name="connsiteY1" fmla="*/ 31750 h 1622261"/>
              <a:gd name="connsiteX2" fmla="*/ 2547854 w 2585954"/>
              <a:gd name="connsiteY2" fmla="*/ 1622261 h 1622261"/>
              <a:gd name="connsiteX3" fmla="*/ 0 w 2585954"/>
              <a:gd name="connsiteY3" fmla="*/ 1619086 h 1622261"/>
              <a:gd name="connsiteX4" fmla="*/ 3175 w 2585954"/>
              <a:gd name="connsiteY4" fmla="*/ 0 h 1622261"/>
              <a:gd name="connsiteX0" fmla="*/ 3175 w 2592304"/>
              <a:gd name="connsiteY0" fmla="*/ 6350 h 1628611"/>
              <a:gd name="connsiteX1" fmla="*/ 2592304 w 2592304"/>
              <a:gd name="connsiteY1" fmla="*/ 0 h 1628611"/>
              <a:gd name="connsiteX2" fmla="*/ 2547854 w 2592304"/>
              <a:gd name="connsiteY2" fmla="*/ 1628611 h 1628611"/>
              <a:gd name="connsiteX3" fmla="*/ 0 w 2592304"/>
              <a:gd name="connsiteY3" fmla="*/ 1625436 h 1628611"/>
              <a:gd name="connsiteX4" fmla="*/ 3175 w 2592304"/>
              <a:gd name="connsiteY4" fmla="*/ 6350 h 1628611"/>
              <a:gd name="connsiteX0" fmla="*/ 3175 w 2592304"/>
              <a:gd name="connsiteY0" fmla="*/ 6350 h 1793711"/>
              <a:gd name="connsiteX1" fmla="*/ 2592304 w 2592304"/>
              <a:gd name="connsiteY1" fmla="*/ 0 h 1793711"/>
              <a:gd name="connsiteX2" fmla="*/ 2522454 w 2592304"/>
              <a:gd name="connsiteY2" fmla="*/ 1793711 h 1793711"/>
              <a:gd name="connsiteX3" fmla="*/ 0 w 2592304"/>
              <a:gd name="connsiteY3" fmla="*/ 1625436 h 1793711"/>
              <a:gd name="connsiteX4" fmla="*/ 3175 w 2592304"/>
              <a:gd name="connsiteY4" fmla="*/ 6350 h 1793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2304" h="1793711">
                <a:moveTo>
                  <a:pt x="3175" y="6350"/>
                </a:moveTo>
                <a:lnTo>
                  <a:pt x="2592304" y="0"/>
                </a:lnTo>
                <a:lnTo>
                  <a:pt x="2522454" y="1793711"/>
                </a:lnTo>
                <a:lnTo>
                  <a:pt x="0" y="1625436"/>
                </a:lnTo>
                <a:cubicBezTo>
                  <a:pt x="1058" y="1085741"/>
                  <a:pt x="2117" y="546045"/>
                  <a:pt x="3175" y="6350"/>
                </a:cubicBezTo>
                <a:close/>
              </a:path>
            </a:pathLst>
          </a:custGeom>
          <a:solidFill>
            <a:schemeClr val="tx1">
              <a:lumMod val="8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0" rtlCol="0" anchor="ctr"/>
          <a:lstStyle/>
          <a:p>
            <a:pPr defTabSz="390997">
              <a:lnSpc>
                <a:spcPts val="1414"/>
              </a:lnSpc>
              <a:spcAft>
                <a:spcPts val="1131"/>
              </a:spcAft>
            </a:pPr>
            <a:endParaRPr lang="fr-FR" sz="1037" dirty="0">
              <a:solidFill>
                <a:prstClr val="white">
                  <a:lumMod val="50000"/>
                </a:prstClr>
              </a:solidFill>
              <a:latin typeface="Verdana"/>
            </a:endParaRPr>
          </a:p>
        </p:txBody>
      </p:sp>
      <p:sp>
        <p:nvSpPr>
          <p:cNvPr id="9" name="Rectangle 361"/>
          <p:cNvSpPr/>
          <p:nvPr/>
        </p:nvSpPr>
        <p:spPr>
          <a:xfrm>
            <a:off x="4801056" y="3753096"/>
            <a:ext cx="3844020" cy="2866481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66675 w 2668504"/>
              <a:gd name="connsiteY0" fmla="*/ 95250 h 1796886"/>
              <a:gd name="connsiteX1" fmla="*/ 2668504 w 2668504"/>
              <a:gd name="connsiteY1" fmla="*/ 0 h 1796886"/>
              <a:gd name="connsiteX2" fmla="*/ 2611354 w 2668504"/>
              <a:gd name="connsiteY2" fmla="*/ 1717511 h 1796886"/>
              <a:gd name="connsiteX3" fmla="*/ 0 w 2668504"/>
              <a:gd name="connsiteY3" fmla="*/ 1796886 h 1796886"/>
              <a:gd name="connsiteX4" fmla="*/ 66675 w 2668504"/>
              <a:gd name="connsiteY4" fmla="*/ 95250 h 1796886"/>
              <a:gd name="connsiteX0" fmla="*/ 66675 w 2636754"/>
              <a:gd name="connsiteY0" fmla="*/ 0 h 1701636"/>
              <a:gd name="connsiteX1" fmla="*/ 2636754 w 2636754"/>
              <a:gd name="connsiteY1" fmla="*/ 165100 h 1701636"/>
              <a:gd name="connsiteX2" fmla="*/ 2611354 w 2636754"/>
              <a:gd name="connsiteY2" fmla="*/ 1622261 h 1701636"/>
              <a:gd name="connsiteX3" fmla="*/ 0 w 2636754"/>
              <a:gd name="connsiteY3" fmla="*/ 1701636 h 1701636"/>
              <a:gd name="connsiteX4" fmla="*/ 66675 w 2636754"/>
              <a:gd name="connsiteY4" fmla="*/ 0 h 170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6754" h="1701636">
                <a:moveTo>
                  <a:pt x="66675" y="0"/>
                </a:moveTo>
                <a:lnTo>
                  <a:pt x="2636754" y="165100"/>
                </a:lnTo>
                <a:lnTo>
                  <a:pt x="2611354" y="1622261"/>
                </a:lnTo>
                <a:lnTo>
                  <a:pt x="0" y="1701636"/>
                </a:lnTo>
                <a:lnTo>
                  <a:pt x="66675" y="0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67877" rtlCol="0" anchor="ctr"/>
          <a:lstStyle/>
          <a:p>
            <a:pPr defTabSz="390997">
              <a:lnSpc>
                <a:spcPts val="1414"/>
              </a:lnSpc>
              <a:spcAft>
                <a:spcPts val="1131"/>
              </a:spcAft>
            </a:pPr>
            <a:endParaRPr lang="fr-FR" sz="1037" dirty="0">
              <a:solidFill>
                <a:prstClr val="white">
                  <a:lumMod val="50000"/>
                </a:prstClr>
              </a:solidFill>
              <a:latin typeface="Verdana"/>
            </a:endParaRPr>
          </a:p>
        </p:txBody>
      </p:sp>
      <p:sp>
        <p:nvSpPr>
          <p:cNvPr id="10" name="Rectangle 361"/>
          <p:cNvSpPr/>
          <p:nvPr/>
        </p:nvSpPr>
        <p:spPr>
          <a:xfrm>
            <a:off x="4801056" y="864562"/>
            <a:ext cx="3844020" cy="2888532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rgbClr val="C03439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67877" rtlCol="0" anchor="ctr"/>
          <a:lstStyle/>
          <a:p>
            <a:pPr defTabSz="390997">
              <a:lnSpc>
                <a:spcPts val="1414"/>
              </a:lnSpc>
              <a:spcAft>
                <a:spcPts val="1131"/>
              </a:spcAft>
            </a:pPr>
            <a:endParaRPr lang="fr-FR" sz="1697" kern="0" dirty="0">
              <a:solidFill>
                <a:prstClr val="black">
                  <a:lumMod val="50000"/>
                  <a:lumOff val="50000"/>
                </a:prstClr>
              </a:solidFill>
              <a:effectLst>
                <a:outerShdw blurRad="25400" dist="38100" dir="1800000" algn="tl">
                  <a:prstClr val="black">
                    <a:lumMod val="65000"/>
                    <a:lumOff val="35000"/>
                    <a:alpha val="75000"/>
                  </a:prstClr>
                </a:outerShdw>
              </a:effectLst>
              <a:latin typeface="GLYPHICONS" pitchFamily="50" charset="0"/>
              <a:ea typeface="GLYPHICONS" pitchFamily="50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09886" y="1178357"/>
            <a:ext cx="3069510" cy="271538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90997">
              <a:defRPr/>
            </a:pPr>
            <a:r>
              <a:rPr lang="fr-FR" sz="1697" b="1" dirty="0">
                <a:solidFill>
                  <a:prstClr val="black">
                    <a:lumMod val="50000"/>
                    <a:lumOff val="50000"/>
                  </a:prstClr>
                </a:solidFill>
                <a:latin typeface="Verdana"/>
              </a:rPr>
              <a:t>Contexte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21241" y="3933259"/>
            <a:ext cx="3069510" cy="271538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90997">
              <a:defRPr/>
            </a:pPr>
            <a:r>
              <a:rPr lang="fr-FR" sz="1697" b="1" dirty="0">
                <a:solidFill>
                  <a:prstClr val="black">
                    <a:lumMod val="50000"/>
                    <a:lumOff val="50000"/>
                  </a:prstClr>
                </a:solidFill>
                <a:latin typeface="Verdana"/>
              </a:rPr>
              <a:t>Enjeux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15078" y="3972077"/>
            <a:ext cx="3069510" cy="271538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90997">
              <a:defRPr/>
            </a:pPr>
            <a:r>
              <a:rPr lang="fr-FR" sz="1697" b="1" dirty="0">
                <a:solidFill>
                  <a:prstClr val="black">
                    <a:lumMod val="50000"/>
                    <a:lumOff val="50000"/>
                  </a:prstClr>
                </a:solidFill>
                <a:latin typeface="Verdana"/>
              </a:rPr>
              <a:t>Bénéfices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318731" y="1170966"/>
            <a:ext cx="3069510" cy="271538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90997">
              <a:defRPr/>
            </a:pPr>
            <a:r>
              <a:rPr lang="fr-FR" sz="1697" b="1" dirty="0">
                <a:solidFill>
                  <a:prstClr val="white"/>
                </a:solidFill>
                <a:latin typeface="Verdana"/>
              </a:rPr>
              <a:t>Intervention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987529" y="4301749"/>
            <a:ext cx="3652355" cy="216491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defTabSz="390997"/>
            <a:r>
              <a:rPr lang="fr-FR" sz="1037" dirty="0">
                <a:solidFill>
                  <a:prstClr val="black">
                    <a:lumMod val="50000"/>
                    <a:lumOff val="50000"/>
                  </a:prstClr>
                </a:solidFill>
                <a:latin typeface="Verdana"/>
                <a:ea typeface="GLYPHICONS"/>
              </a:rPr>
              <a:t>Les principaux enjeux du Département IPI : </a:t>
            </a:r>
          </a:p>
          <a:p>
            <a:pPr defTabSz="390997"/>
            <a:endParaRPr lang="fr-FR" sz="377" dirty="0">
              <a:solidFill>
                <a:prstClr val="black">
                  <a:lumMod val="50000"/>
                  <a:lumOff val="50000"/>
                </a:prstClr>
              </a:solidFill>
              <a:latin typeface="Verdana"/>
              <a:ea typeface="GLYPHICONS"/>
            </a:endParaRPr>
          </a:p>
          <a:p>
            <a:pPr marL="161623" indent="-161623" defTabSz="390997">
              <a:buFont typeface="Arial" panose="020B0604020202020204" pitchFamily="34" charset="0"/>
              <a:buChar char="•"/>
            </a:pPr>
            <a:r>
              <a:rPr lang="fr-FR" sz="1037" dirty="0">
                <a:solidFill>
                  <a:prstClr val="black">
                    <a:lumMod val="50000"/>
                    <a:lumOff val="50000"/>
                  </a:prstClr>
                </a:solidFill>
                <a:latin typeface="Verdana"/>
                <a:ea typeface="GLYPHICONS"/>
              </a:rPr>
              <a:t>Sécurisation des engagements pris par le département auprès de ses commanditaires métiers et SI, </a:t>
            </a:r>
          </a:p>
          <a:p>
            <a:pPr marL="161623" indent="-161623" defTabSz="390997">
              <a:buFont typeface="Arial" panose="020B0604020202020204" pitchFamily="34" charset="0"/>
              <a:buChar char="•"/>
            </a:pPr>
            <a:r>
              <a:rPr lang="fr-FR" sz="1037" dirty="0">
                <a:solidFill>
                  <a:prstClr val="black">
                    <a:lumMod val="50000"/>
                    <a:lumOff val="50000"/>
                  </a:prstClr>
                </a:solidFill>
                <a:latin typeface="Verdana"/>
                <a:ea typeface="GLYPHICONS"/>
              </a:rPr>
              <a:t>Coordination quotidienne avec les différents acteurs du département,</a:t>
            </a:r>
          </a:p>
          <a:p>
            <a:pPr marL="161623" indent="-161623" defTabSz="390997">
              <a:buFont typeface="Arial" panose="020B0604020202020204" pitchFamily="34" charset="0"/>
              <a:buChar char="•"/>
            </a:pPr>
            <a:r>
              <a:rPr lang="fr-FR" sz="1037" dirty="0">
                <a:solidFill>
                  <a:prstClr val="black">
                    <a:lumMod val="50000"/>
                    <a:lumOff val="50000"/>
                  </a:prstClr>
                </a:solidFill>
                <a:latin typeface="Verdana"/>
                <a:ea typeface="GLYPHICONS"/>
              </a:rPr>
              <a:t>Cadrage et animation de la p</a:t>
            </a:r>
            <a:r>
              <a:rPr lang="fr-FR" sz="1037" dirty="0">
                <a:solidFill>
                  <a:prstClr val="black">
                    <a:lumMod val="50000"/>
                    <a:lumOff val="50000"/>
                  </a:prstClr>
                </a:solidFill>
                <a:latin typeface="Verdana"/>
              </a:rPr>
              <a:t>rofessionnalisation du métier de chef de projet,</a:t>
            </a:r>
            <a:endParaRPr lang="fr-FR" sz="1037" dirty="0">
              <a:solidFill>
                <a:prstClr val="black">
                  <a:lumMod val="50000"/>
                  <a:lumOff val="50000"/>
                </a:prstClr>
              </a:solidFill>
              <a:latin typeface="Verdana"/>
              <a:ea typeface="GLYPHICONS"/>
            </a:endParaRPr>
          </a:p>
          <a:p>
            <a:pPr marL="161623" indent="-161623" defTabSz="390997">
              <a:buFont typeface="Arial" panose="020B0604020202020204" pitchFamily="34" charset="0"/>
              <a:buChar char="•"/>
            </a:pPr>
            <a:r>
              <a:rPr lang="fr-FR" sz="1037" dirty="0">
                <a:solidFill>
                  <a:prstClr val="black">
                    <a:lumMod val="50000"/>
                    <a:lumOff val="50000"/>
                  </a:prstClr>
                </a:solidFill>
                <a:latin typeface="Verdana"/>
                <a:ea typeface="GLYPHICONS"/>
              </a:rPr>
              <a:t>Facilitation du pilotage des chantiers transverses,</a:t>
            </a:r>
          </a:p>
          <a:p>
            <a:pPr marL="161623" indent="-161623" defTabSz="390997">
              <a:buFont typeface="Arial" panose="020B0604020202020204" pitchFamily="34" charset="0"/>
              <a:buChar char="•"/>
            </a:pPr>
            <a:r>
              <a:rPr lang="fr-FR" sz="1037" dirty="0">
                <a:solidFill>
                  <a:prstClr val="black">
                    <a:lumMod val="50000"/>
                    <a:lumOff val="50000"/>
                  </a:prstClr>
                </a:solidFill>
                <a:latin typeface="Verdana"/>
              </a:rPr>
              <a:t>Coordination du déploiement de l’agilité à l’échelle (SAFE) au sein du département.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4979309" y="1543828"/>
            <a:ext cx="3529998" cy="207646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 defTabSz="390997">
              <a:defRPr/>
            </a:pPr>
            <a:r>
              <a:rPr lang="fr-FR" sz="1037" dirty="0">
                <a:solidFill>
                  <a:prstClr val="white"/>
                </a:solidFill>
                <a:latin typeface="Verdana"/>
              </a:rPr>
              <a:t>d²X Expertise intervient au sein du pôle </a:t>
            </a:r>
            <a:r>
              <a:rPr lang="fr-FR" sz="1037" dirty="0" err="1">
                <a:solidFill>
                  <a:prstClr val="white"/>
                </a:solidFill>
                <a:latin typeface="Verdana"/>
              </a:rPr>
              <a:t>Pôle</a:t>
            </a:r>
            <a:r>
              <a:rPr lang="fr-FR" sz="1037" dirty="0">
                <a:solidFill>
                  <a:prstClr val="white"/>
                </a:solidFill>
                <a:latin typeface="Verdana"/>
              </a:rPr>
              <a:t> PRISME, afin d’assurer :</a:t>
            </a:r>
          </a:p>
          <a:p>
            <a:pPr marL="161623" indent="-161623" defTabSz="390997">
              <a:buClr>
                <a:prstClr val="white"/>
              </a:buClr>
              <a:buFont typeface="Arial" panose="020B0604020202020204" pitchFamily="34" charset="0"/>
              <a:buChar char="•"/>
              <a:defRPr/>
            </a:pPr>
            <a:r>
              <a:rPr lang="fr-FR" sz="1037" dirty="0">
                <a:solidFill>
                  <a:prstClr val="white"/>
                </a:solidFill>
                <a:latin typeface="Verdana"/>
              </a:rPr>
              <a:t>L’appui pilotage &amp; méthodologique auprès du chef de département</a:t>
            </a:r>
          </a:p>
          <a:p>
            <a:pPr marL="161623" indent="-161623" defTabSz="390997">
              <a:buClr>
                <a:prstClr val="white"/>
              </a:buClr>
              <a:buFont typeface="Arial" panose="020B0604020202020204" pitchFamily="34" charset="0"/>
              <a:buChar char="•"/>
              <a:defRPr/>
            </a:pPr>
            <a:r>
              <a:rPr lang="fr-FR" sz="1037" dirty="0">
                <a:solidFill>
                  <a:prstClr val="white"/>
                </a:solidFill>
                <a:latin typeface="Verdana"/>
              </a:rPr>
              <a:t>L’appui méthodologique auprès des responsables de domaine </a:t>
            </a:r>
          </a:p>
          <a:p>
            <a:pPr marL="161623" indent="-161623" defTabSz="390997">
              <a:buClr>
                <a:prstClr val="white"/>
              </a:buClr>
              <a:buFont typeface="Arial" panose="020B0604020202020204" pitchFamily="34" charset="0"/>
              <a:buChar char="•"/>
              <a:defRPr/>
            </a:pPr>
            <a:r>
              <a:rPr lang="fr-FR" sz="1037" dirty="0">
                <a:solidFill>
                  <a:prstClr val="white"/>
                </a:solidFill>
                <a:latin typeface="Verdana"/>
              </a:rPr>
              <a:t>Le soutien méthodologique auprès des chefs de projets et responsables de domaine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33" y="3836308"/>
            <a:ext cx="487890" cy="465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455" y="1092630"/>
            <a:ext cx="465441" cy="442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996" y="1085239"/>
            <a:ext cx="465441" cy="442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356" y="3919790"/>
            <a:ext cx="465441" cy="442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B41A1EA-1880-4F33-A9B7-0D2ACD4D8F23}"/>
              </a:ext>
            </a:extLst>
          </p:cNvPr>
          <p:cNvSpPr txBox="1"/>
          <p:nvPr/>
        </p:nvSpPr>
        <p:spPr bwMode="auto">
          <a:xfrm>
            <a:off x="959454" y="1546847"/>
            <a:ext cx="3621344" cy="2153577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 wrap="square" rtlCol="0">
            <a:noAutofit/>
          </a:bodyPr>
          <a:lstStyle/>
          <a:p>
            <a:pPr defTabSz="390997"/>
            <a:r>
              <a:rPr lang="fr-FR" sz="1037" dirty="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cs typeface="Arial" charset="0"/>
              </a:rPr>
              <a:t>Les activités du pôle PRISME répondent aux besoins de la Direction Technique Enedis, son principal commanditaire qui a pour missions de:</a:t>
            </a:r>
          </a:p>
          <a:p>
            <a:pPr marL="161623" indent="-161623" defTabSz="390997">
              <a:buFont typeface="Arial" panose="020B0604020202020204" pitchFamily="34" charset="0"/>
              <a:buChar char="•"/>
            </a:pPr>
            <a:r>
              <a:rPr lang="fr-FR" sz="1037" dirty="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cs typeface="Arial" charset="0"/>
              </a:rPr>
              <a:t>Définir les politiques techniques,</a:t>
            </a:r>
          </a:p>
          <a:p>
            <a:pPr marL="161623" indent="-161623" defTabSz="390997">
              <a:buFont typeface="Arial" panose="020B0604020202020204" pitchFamily="34" charset="0"/>
              <a:buChar char="•"/>
            </a:pPr>
            <a:r>
              <a:rPr lang="fr-FR" sz="1037" dirty="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cs typeface="Arial" charset="0"/>
              </a:rPr>
              <a:t>Développer l’expertise sur les métiers techniques du distributeur,</a:t>
            </a:r>
          </a:p>
          <a:p>
            <a:pPr marL="161623" indent="-161623" defTabSz="390997">
              <a:buFont typeface="Arial" panose="020B0604020202020204" pitchFamily="34" charset="0"/>
              <a:buChar char="•"/>
            </a:pPr>
            <a:r>
              <a:rPr lang="fr-FR" sz="1037" dirty="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cs typeface="Arial" charset="0"/>
              </a:rPr>
              <a:t>De préparer les solutions techniques d’avenir.</a:t>
            </a:r>
          </a:p>
          <a:p>
            <a:pPr defTabSz="390997"/>
            <a:r>
              <a:rPr lang="fr-FR" sz="1037" dirty="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cs typeface="Arial" charset="0"/>
              </a:rPr>
              <a:t>Au sein du Pôle PRISME, le département Ingénierie Patrimoine &amp; Infrastructure est en charge de l’expertise Géomatique, des outils pour les études réseaux et de Calculs.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1A075306-4D78-4BDD-8A0F-1FC4C554C700}"/>
              </a:ext>
            </a:extLst>
          </p:cNvPr>
          <p:cNvSpPr txBox="1"/>
          <p:nvPr/>
        </p:nvSpPr>
        <p:spPr>
          <a:xfrm>
            <a:off x="4973138" y="4382688"/>
            <a:ext cx="3671938" cy="203933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defTabSz="390997"/>
            <a:r>
              <a:rPr lang="fr-FR" sz="1037" dirty="0">
                <a:solidFill>
                  <a:srgbClr val="585758"/>
                </a:solidFill>
                <a:latin typeface="Verdana"/>
                <a:ea typeface="GLYPHICONS"/>
              </a:rPr>
              <a:t>L’intervention de d²x Expertise permet de :</a:t>
            </a:r>
          </a:p>
          <a:p>
            <a:pPr marL="161623" indent="-161623" defTabSz="390997">
              <a:buFont typeface="Arial" panose="020B0604020202020204" pitchFamily="34" charset="0"/>
              <a:buChar char="•"/>
            </a:pPr>
            <a:r>
              <a:rPr lang="fr-FR" sz="1037" dirty="0">
                <a:solidFill>
                  <a:srgbClr val="585758"/>
                </a:solidFill>
                <a:latin typeface="Verdana"/>
                <a:ea typeface="GLYPHICONS"/>
              </a:rPr>
              <a:t>Mesurer via différents indicateurs la tenue des engagements du département vis-à-vis de ces commanditaires,</a:t>
            </a:r>
          </a:p>
          <a:p>
            <a:pPr marL="161623" indent="-161623" defTabSz="390997">
              <a:buFont typeface="Arial" panose="020B0604020202020204" pitchFamily="34" charset="0"/>
              <a:buChar char="•"/>
            </a:pPr>
            <a:r>
              <a:rPr lang="fr-FR" sz="1037" dirty="0">
                <a:solidFill>
                  <a:srgbClr val="585758"/>
                </a:solidFill>
                <a:latin typeface="Verdana"/>
                <a:ea typeface="GLYPHICONS"/>
              </a:rPr>
              <a:t>Créer du lien entre les chefs de projet et diffuser les bonnes pratiques de gestion de projet afin de sécuriser les engagements au travers de la communauté,</a:t>
            </a:r>
          </a:p>
          <a:p>
            <a:pPr marL="161623" indent="-161623" defTabSz="390997">
              <a:buFont typeface="Arial" panose="020B0604020202020204" pitchFamily="34" charset="0"/>
              <a:buChar char="•"/>
            </a:pPr>
            <a:r>
              <a:rPr lang="fr-FR" sz="1037" dirty="0">
                <a:solidFill>
                  <a:srgbClr val="585758"/>
                </a:solidFill>
                <a:latin typeface="Verdana"/>
                <a:ea typeface="GLYPHICONS"/>
              </a:rPr>
              <a:t>Assurer le suivi et la bonne réalisation des chantiers transverses au département,</a:t>
            </a:r>
          </a:p>
          <a:p>
            <a:pPr marL="161623" indent="-161623" defTabSz="390997">
              <a:buFont typeface="Arial" panose="020B0604020202020204" pitchFamily="34" charset="0"/>
              <a:buChar char="•"/>
            </a:pPr>
            <a:r>
              <a:rPr lang="fr-FR" sz="1037" dirty="0">
                <a:solidFill>
                  <a:srgbClr val="585758"/>
                </a:solidFill>
                <a:latin typeface="Verdana"/>
                <a:ea typeface="GLYPHICONS"/>
              </a:rPr>
              <a:t>Accompagner les responsables de domaine du département dans leurs plans d’amélioration.</a:t>
            </a:r>
          </a:p>
          <a:p>
            <a:pPr defTabSz="390997"/>
            <a:endParaRPr lang="fr-FR" sz="1037" dirty="0">
              <a:solidFill>
                <a:srgbClr val="585758"/>
              </a:solidFill>
              <a:latin typeface="Verdana"/>
            </a:endParaRPr>
          </a:p>
        </p:txBody>
      </p:sp>
      <p:grpSp>
        <p:nvGrpSpPr>
          <p:cNvPr id="44" name="Groupe 43"/>
          <p:cNvGrpSpPr/>
          <p:nvPr/>
        </p:nvGrpSpPr>
        <p:grpSpPr>
          <a:xfrm>
            <a:off x="5654728" y="249179"/>
            <a:ext cx="1670972" cy="255036"/>
            <a:chOff x="416165" y="1562867"/>
            <a:chExt cx="1772469" cy="270527"/>
          </a:xfrm>
        </p:grpSpPr>
        <p:pic>
          <p:nvPicPr>
            <p:cNvPr id="45" name="Picture 5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30623" r="66304" b="30279"/>
            <a:stretch/>
          </p:blipFill>
          <p:spPr bwMode="auto">
            <a:xfrm>
              <a:off x="416165" y="1562867"/>
              <a:ext cx="235736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6" name="Picture 5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697" t="30623" r="26130" b="30279"/>
            <a:stretch/>
          </p:blipFill>
          <p:spPr bwMode="auto">
            <a:xfrm>
              <a:off x="637340" y="1562867"/>
              <a:ext cx="1488017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5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24" t="30623" r="18387" b="30279"/>
            <a:stretch/>
          </p:blipFill>
          <p:spPr bwMode="auto">
            <a:xfrm>
              <a:off x="2124341" y="1562867"/>
              <a:ext cx="64293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8" name="ZoneTexte 47"/>
            <p:cNvSpPr txBox="1"/>
            <p:nvPr/>
          </p:nvSpPr>
          <p:spPr>
            <a:xfrm>
              <a:off x="651900" y="1612676"/>
              <a:ext cx="1457011" cy="16146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390997"/>
              <a:r>
                <a:rPr lang="fr-FR" sz="989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GESTION PORTEFEUILLE</a:t>
              </a:r>
            </a:p>
          </p:txBody>
        </p:sp>
      </p:grpSp>
      <p:grpSp>
        <p:nvGrpSpPr>
          <p:cNvPr id="49" name="Groupe 48"/>
          <p:cNvGrpSpPr/>
          <p:nvPr/>
        </p:nvGrpSpPr>
        <p:grpSpPr>
          <a:xfrm>
            <a:off x="7402340" y="249178"/>
            <a:ext cx="1378506" cy="255036"/>
            <a:chOff x="6689817" y="1904003"/>
            <a:chExt cx="1462238" cy="270527"/>
          </a:xfrm>
        </p:grpSpPr>
        <p:pic>
          <p:nvPicPr>
            <p:cNvPr id="50" name="Picture 5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30623" r="66304" b="30279"/>
            <a:stretch/>
          </p:blipFill>
          <p:spPr bwMode="auto">
            <a:xfrm>
              <a:off x="6689817" y="1904003"/>
              <a:ext cx="235736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" name="Picture 5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697" t="30623" r="26130" b="30279"/>
            <a:stretch/>
          </p:blipFill>
          <p:spPr bwMode="auto">
            <a:xfrm>
              <a:off x="6910993" y="1904003"/>
              <a:ext cx="1176894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2" name="Picture 5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24" t="30623" r="18387" b="30279"/>
            <a:stretch/>
          </p:blipFill>
          <p:spPr bwMode="auto">
            <a:xfrm>
              <a:off x="8087762" y="1904003"/>
              <a:ext cx="64293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3" name="ZoneTexte 52"/>
            <p:cNvSpPr txBox="1"/>
            <p:nvPr/>
          </p:nvSpPr>
          <p:spPr>
            <a:xfrm>
              <a:off x="6925553" y="1953812"/>
              <a:ext cx="1179059" cy="16146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390997"/>
              <a:r>
                <a:rPr lang="fr-FR" sz="989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PILOTAGE DELEGUE</a:t>
              </a:r>
            </a:p>
          </p:txBody>
        </p:sp>
      </p:grpSp>
      <p:grpSp>
        <p:nvGrpSpPr>
          <p:cNvPr id="54" name="Groupe 53"/>
          <p:cNvGrpSpPr/>
          <p:nvPr/>
        </p:nvGrpSpPr>
        <p:grpSpPr>
          <a:xfrm>
            <a:off x="3797112" y="249178"/>
            <a:ext cx="1780977" cy="255036"/>
            <a:chOff x="416165" y="1904003"/>
            <a:chExt cx="1889155" cy="270527"/>
          </a:xfrm>
        </p:grpSpPr>
        <p:pic>
          <p:nvPicPr>
            <p:cNvPr id="55" name="Picture 5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30623" r="66304" b="30279"/>
            <a:stretch/>
          </p:blipFill>
          <p:spPr bwMode="auto">
            <a:xfrm>
              <a:off x="416165" y="1904003"/>
              <a:ext cx="235736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6" name="Picture 5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697" t="30623" r="26130" b="30279"/>
            <a:stretch/>
          </p:blipFill>
          <p:spPr bwMode="auto">
            <a:xfrm>
              <a:off x="637340" y="1904003"/>
              <a:ext cx="1623301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7" name="Picture 5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24" t="30623" r="18387" b="30279"/>
            <a:stretch/>
          </p:blipFill>
          <p:spPr bwMode="auto">
            <a:xfrm>
              <a:off x="2241027" y="1904003"/>
              <a:ext cx="64293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8" name="ZoneTexte 57"/>
            <p:cNvSpPr txBox="1"/>
            <p:nvPr/>
          </p:nvSpPr>
          <p:spPr>
            <a:xfrm>
              <a:off x="651901" y="1953812"/>
              <a:ext cx="1608740" cy="16146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390997"/>
              <a:r>
                <a:rPr lang="fr-FR" sz="989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</a:rPr>
                <a:t>PILOTAGE DE PROGRAMME</a:t>
              </a:r>
            </a:p>
          </p:txBody>
        </p:sp>
      </p:grpSp>
      <p:pic>
        <p:nvPicPr>
          <p:cNvPr id="59" name="Image 58">
            <a:extLst>
              <a:ext uri="{FF2B5EF4-FFF2-40B4-BE49-F238E27FC236}">
                <a16:creationId xmlns:a16="http://schemas.microsoft.com/office/drawing/2014/main" id="{3089DE15-0D06-401B-8169-9706EC49868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37" y="326443"/>
            <a:ext cx="1233033" cy="46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693994"/>
      </p:ext>
    </p:extLst>
  </p:cSld>
  <p:clrMapOvr>
    <a:masterClrMapping/>
  </p:clrMapOvr>
</p:sld>
</file>

<file path=ppt/theme/theme1.xml><?xml version="1.0" encoding="utf-8"?>
<a:theme xmlns:a="http://schemas.openxmlformats.org/drawingml/2006/main" name="Antenne paraboliq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ntenne parabolique">
      <a:majorFont>
        <a:latin typeface="Arial Black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</a:spPr>
      <a:bodyPr/>
      <a:lstStyle>
        <a:defPPr>
          <a:defRPr sz="1100" dirty="0">
            <a:solidFill>
              <a:schemeClr val="bg2">
                <a:lumMod val="65000"/>
                <a:lumOff val="35000"/>
              </a:schemeClr>
            </a:solidFill>
            <a:latin typeface="Verdana" pitchFamily="34" charset="0"/>
            <a:cs typeface="Arial" charset="0"/>
          </a:defRPr>
        </a:defPPr>
      </a:lstStyle>
      <a:style>
        <a:lnRef idx="0">
          <a:scrgbClr r="0" g="0" b="0"/>
        </a:lnRef>
        <a:fillRef idx="1001">
          <a:schemeClr val="lt1"/>
        </a:fillRef>
        <a:effectRef idx="0">
          <a:scrgbClr r="0" g="0" b="0"/>
        </a:effectRef>
        <a:fontRef idx="major"/>
      </a:style>
    </a:txDef>
  </a:objectDefaults>
  <a:extraClrSchemeLst>
    <a:extraClrScheme>
      <a:clrScheme name="Antenne parabolique 1">
        <a:dk1>
          <a:srgbClr val="660000"/>
        </a:dk1>
        <a:lt1>
          <a:srgbClr val="FFFFFF"/>
        </a:lt1>
        <a:dk2>
          <a:srgbClr val="A80000"/>
        </a:dk2>
        <a:lt2>
          <a:srgbClr val="FFFF99"/>
        </a:lt2>
        <a:accent1>
          <a:srgbClr val="FF6600"/>
        </a:accent1>
        <a:accent2>
          <a:srgbClr val="6A0000"/>
        </a:accent2>
        <a:accent3>
          <a:srgbClr val="D1AAAA"/>
        </a:accent3>
        <a:accent4>
          <a:srgbClr val="DADADA"/>
        </a:accent4>
        <a:accent5>
          <a:srgbClr val="FFB8AA"/>
        </a:accent5>
        <a:accent6>
          <a:srgbClr val="5F00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2">
        <a:dk1>
          <a:srgbClr val="6A4700"/>
        </a:dk1>
        <a:lt1>
          <a:srgbClr val="FFFFFF"/>
        </a:lt1>
        <a:dk2>
          <a:srgbClr val="522900"/>
        </a:dk2>
        <a:lt2>
          <a:srgbClr val="FFFF99"/>
        </a:lt2>
        <a:accent1>
          <a:srgbClr val="CC9900"/>
        </a:accent1>
        <a:accent2>
          <a:srgbClr val="9C7300"/>
        </a:accent2>
        <a:accent3>
          <a:srgbClr val="B3ACAA"/>
        </a:accent3>
        <a:accent4>
          <a:srgbClr val="DADADA"/>
        </a:accent4>
        <a:accent5>
          <a:srgbClr val="E2CAAA"/>
        </a:accent5>
        <a:accent6>
          <a:srgbClr val="8D6800"/>
        </a:accent6>
        <a:hlink>
          <a:srgbClr val="FF99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3">
        <a:dk1>
          <a:srgbClr val="495630"/>
        </a:dk1>
        <a:lt1>
          <a:srgbClr val="FFFFCC"/>
        </a:lt1>
        <a:dk2>
          <a:srgbClr val="2D361C"/>
        </a:dk2>
        <a:lt2>
          <a:srgbClr val="BAD38D"/>
        </a:lt2>
        <a:accent1>
          <a:srgbClr val="68803E"/>
        </a:accent1>
        <a:accent2>
          <a:srgbClr val="556636"/>
        </a:accent2>
        <a:accent3>
          <a:srgbClr val="ADAEAB"/>
        </a:accent3>
        <a:accent4>
          <a:srgbClr val="DADAAE"/>
        </a:accent4>
        <a:accent5>
          <a:srgbClr val="B9C0AF"/>
        </a:accent5>
        <a:accent6>
          <a:srgbClr val="4C5C30"/>
        </a:accent6>
        <a:hlink>
          <a:srgbClr val="339933"/>
        </a:hlink>
        <a:folHlink>
          <a:srgbClr val="D9D4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4">
        <a:dk1>
          <a:srgbClr val="666A5C"/>
        </a:dk1>
        <a:lt1>
          <a:srgbClr val="FFFFFF"/>
        </a:lt1>
        <a:dk2>
          <a:srgbClr val="757868"/>
        </a:dk2>
        <a:lt2>
          <a:srgbClr val="C4C3AA"/>
        </a:lt2>
        <a:accent1>
          <a:srgbClr val="9AC2C0"/>
        </a:accent1>
        <a:accent2>
          <a:srgbClr val="4D4F45"/>
        </a:accent2>
        <a:accent3>
          <a:srgbClr val="BDBEB9"/>
        </a:accent3>
        <a:accent4>
          <a:srgbClr val="DADADA"/>
        </a:accent4>
        <a:accent5>
          <a:srgbClr val="CADDDC"/>
        </a:accent5>
        <a:accent6>
          <a:srgbClr val="45473E"/>
        </a:accent6>
        <a:hlink>
          <a:srgbClr val="009999"/>
        </a:hlink>
        <a:folHlink>
          <a:srgbClr val="BFCB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5">
        <a:dk1>
          <a:srgbClr val="006664"/>
        </a:dk1>
        <a:lt1>
          <a:srgbClr val="FFFFFF"/>
        </a:lt1>
        <a:dk2>
          <a:srgbClr val="00908D"/>
        </a:dk2>
        <a:lt2>
          <a:srgbClr val="ADE5CD"/>
        </a:lt2>
        <a:accent1>
          <a:srgbClr val="00CCFF"/>
        </a:accent1>
        <a:accent2>
          <a:srgbClr val="006666"/>
        </a:accent2>
        <a:accent3>
          <a:srgbClr val="AAC6C5"/>
        </a:accent3>
        <a:accent4>
          <a:srgbClr val="DADADA"/>
        </a:accent4>
        <a:accent5>
          <a:srgbClr val="AAE2FF"/>
        </a:accent5>
        <a:accent6>
          <a:srgbClr val="005C5C"/>
        </a:accent6>
        <a:hlink>
          <a:srgbClr val="6DD8DB"/>
        </a:hlink>
        <a:folHlink>
          <a:srgbClr val="C5E2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6">
        <a:dk1>
          <a:srgbClr val="000000"/>
        </a:dk1>
        <a:lt1>
          <a:srgbClr val="DDDCC5"/>
        </a:lt1>
        <a:dk2>
          <a:srgbClr val="000000"/>
        </a:dk2>
        <a:lt2>
          <a:srgbClr val="B9B695"/>
        </a:lt2>
        <a:accent1>
          <a:srgbClr val="EAEBE9"/>
        </a:accent1>
        <a:accent2>
          <a:srgbClr val="BFBFAB"/>
        </a:accent2>
        <a:accent3>
          <a:srgbClr val="EBEBDF"/>
        </a:accent3>
        <a:accent4>
          <a:srgbClr val="000000"/>
        </a:accent4>
        <a:accent5>
          <a:srgbClr val="F3F3F2"/>
        </a:accent5>
        <a:accent6>
          <a:srgbClr val="ADAD9B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tenne paraboliqu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ADB8CA"/>
        </a:accent5>
        <a:accent6>
          <a:srgbClr val="555555"/>
        </a:accent6>
        <a:hlink>
          <a:srgbClr val="BBE5FF"/>
        </a:hlink>
        <a:folHlink>
          <a:srgbClr val="B6B3E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8">
        <a:dk1>
          <a:srgbClr val="000090"/>
        </a:dk1>
        <a:lt1>
          <a:srgbClr val="EAEAEA"/>
        </a:lt1>
        <a:dk2>
          <a:srgbClr val="3A3AB2"/>
        </a:dk2>
        <a:lt2>
          <a:srgbClr val="CAD4DC"/>
        </a:lt2>
        <a:accent1>
          <a:srgbClr val="3974AF"/>
        </a:accent1>
        <a:accent2>
          <a:srgbClr val="232369"/>
        </a:accent2>
        <a:accent3>
          <a:srgbClr val="AEAED5"/>
        </a:accent3>
        <a:accent4>
          <a:srgbClr val="C8C8C8"/>
        </a:accent4>
        <a:accent5>
          <a:srgbClr val="AEBCD4"/>
        </a:accent5>
        <a:accent6>
          <a:srgbClr val="1F1F5E"/>
        </a:accent6>
        <a:hlink>
          <a:srgbClr val="00CCFF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9">
        <a:dk1>
          <a:srgbClr val="9C9C9C"/>
        </a:dk1>
        <a:lt1>
          <a:srgbClr val="FFFFFF"/>
        </a:lt1>
        <a:dk2>
          <a:srgbClr val="8696CA"/>
        </a:dk2>
        <a:lt2>
          <a:srgbClr val="FFFFFF"/>
        </a:lt2>
        <a:accent1>
          <a:srgbClr val="97D1D5"/>
        </a:accent1>
        <a:accent2>
          <a:srgbClr val="666699"/>
        </a:accent2>
        <a:accent3>
          <a:srgbClr val="C3C9E1"/>
        </a:accent3>
        <a:accent4>
          <a:srgbClr val="DADADA"/>
        </a:accent4>
        <a:accent5>
          <a:srgbClr val="C9E5E7"/>
        </a:accent5>
        <a:accent6>
          <a:srgbClr val="5C5C8A"/>
        </a:accent6>
        <a:hlink>
          <a:srgbClr val="0000FF"/>
        </a:hlink>
        <a:folHlink>
          <a:srgbClr val="00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</TotalTime>
  <Words>267</Words>
  <Application>Microsoft Office PowerPoint</Application>
  <PresentationFormat>Affichage à l'écran (4:3)</PresentationFormat>
  <Paragraphs>29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9" baseType="lpstr">
      <vt:lpstr>Arial</vt:lpstr>
      <vt:lpstr>Arial Black</vt:lpstr>
      <vt:lpstr>Calibri</vt:lpstr>
      <vt:lpstr>GLYPHICONS</vt:lpstr>
      <vt:lpstr>Verdana</vt:lpstr>
      <vt:lpstr>Wingdings</vt:lpstr>
      <vt:lpstr>Wingdings 3</vt:lpstr>
      <vt:lpstr>Antenne parabolique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d²X Communication</dc:creator>
  <cp:lastModifiedBy>d²X Communication</cp:lastModifiedBy>
  <cp:revision>1</cp:revision>
  <dcterms:created xsi:type="dcterms:W3CDTF">2020-02-14T11:15:27Z</dcterms:created>
  <dcterms:modified xsi:type="dcterms:W3CDTF">2020-04-01T13:18:05Z</dcterms:modified>
</cp:coreProperties>
</file>